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5" r:id="rId1"/>
  </p:sldMasterIdLst>
  <p:notesMasterIdLst>
    <p:notesMasterId r:id="rId20"/>
  </p:notesMasterIdLst>
  <p:sldIdLst>
    <p:sldId id="366" r:id="rId2"/>
    <p:sldId id="782" r:id="rId3"/>
    <p:sldId id="793" r:id="rId4"/>
    <p:sldId id="794" r:id="rId5"/>
    <p:sldId id="795" r:id="rId6"/>
    <p:sldId id="783" r:id="rId7"/>
    <p:sldId id="784" r:id="rId8"/>
    <p:sldId id="374" r:id="rId9"/>
    <p:sldId id="785" r:id="rId10"/>
    <p:sldId id="790" r:id="rId11"/>
    <p:sldId id="569" r:id="rId12"/>
    <p:sldId id="594" r:id="rId13"/>
    <p:sldId id="572" r:id="rId14"/>
    <p:sldId id="573" r:id="rId15"/>
    <p:sldId id="786" r:id="rId16"/>
    <p:sldId id="788" r:id="rId17"/>
    <p:sldId id="789" r:id="rId18"/>
    <p:sldId id="7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249" autoAdjust="0"/>
  </p:normalViewPr>
  <p:slideViewPr>
    <p:cSldViewPr snapToGrid="0">
      <p:cViewPr varScale="1">
        <p:scale>
          <a:sx n="74" d="100"/>
          <a:sy n="74"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C27FC-8BC4-47DD-9C7F-B0F8CFF0E9C8}" type="doc">
      <dgm:prSet loTypeId="urn:microsoft.com/office/officeart/2005/8/layout/vList3" loCatId="list" qsTypeId="urn:microsoft.com/office/officeart/2005/8/quickstyle/simple1" qsCatId="simple" csTypeId="urn:microsoft.com/office/officeart/2005/8/colors/colorful4" csCatId="colorful" phldr="1"/>
      <dgm:spPr/>
    </dgm:pt>
    <dgm:pt modelId="{56423A04-4A76-4898-BE81-2D2B76BABA95}">
      <dgm:prSet phldrT="[Text]"/>
      <dgm:spPr/>
      <dgm:t>
        <a:bodyPr/>
        <a:lstStyle/>
        <a:p>
          <a:r>
            <a:rPr lang="vi-VN" dirty="0"/>
            <a:t>CHƯƠNG TRÌNH XÓA MÙ CHỮ</a:t>
          </a:r>
        </a:p>
      </dgm:t>
    </dgm:pt>
    <dgm:pt modelId="{46BE9703-D397-4761-BF7E-292810838FC8}" type="parTrans" cxnId="{867757F0-AFFA-41D6-ABC6-C2769550899A}">
      <dgm:prSet/>
      <dgm:spPr/>
      <dgm:t>
        <a:bodyPr/>
        <a:lstStyle/>
        <a:p>
          <a:endParaRPr lang="vi-VN"/>
        </a:p>
      </dgm:t>
    </dgm:pt>
    <dgm:pt modelId="{D5D31565-F824-4F4D-8AAB-526BA57F2FDF}" type="sibTrans" cxnId="{867757F0-AFFA-41D6-ABC6-C2769550899A}">
      <dgm:prSet/>
      <dgm:spPr/>
      <dgm:t>
        <a:bodyPr/>
        <a:lstStyle/>
        <a:p>
          <a:endParaRPr lang="vi-VN"/>
        </a:p>
      </dgm:t>
    </dgm:pt>
    <dgm:pt modelId="{607F4233-46F0-42EB-9ECD-B0FE4F3763DF}">
      <dgm:prSet phldrT="[Text]"/>
      <dgm:spPr/>
      <dgm:t>
        <a:bodyPr/>
        <a:lstStyle/>
        <a:p>
          <a:r>
            <a:rPr lang="vi-VN" dirty="0"/>
            <a:t>TÀI LIỆU  XÓA MÙ CHỮ</a:t>
          </a:r>
        </a:p>
      </dgm:t>
    </dgm:pt>
    <dgm:pt modelId="{007CB8BD-4C70-4B14-9504-14CC87FD7B64}" type="parTrans" cxnId="{40FE0D55-1482-41E9-BD23-AF93D2F503E6}">
      <dgm:prSet/>
      <dgm:spPr/>
      <dgm:t>
        <a:bodyPr/>
        <a:lstStyle/>
        <a:p>
          <a:endParaRPr lang="vi-VN"/>
        </a:p>
      </dgm:t>
    </dgm:pt>
    <dgm:pt modelId="{833E476B-A6D1-489F-9CFB-9176030225C0}" type="sibTrans" cxnId="{40FE0D55-1482-41E9-BD23-AF93D2F503E6}">
      <dgm:prSet/>
      <dgm:spPr/>
      <dgm:t>
        <a:bodyPr/>
        <a:lstStyle/>
        <a:p>
          <a:endParaRPr lang="vi-VN"/>
        </a:p>
      </dgm:t>
    </dgm:pt>
    <dgm:pt modelId="{A2045F15-DC9C-40A9-8062-131C2F9CC7F8}">
      <dgm:prSet phldrT="[Text]"/>
      <dgm:spPr/>
      <dgm:t>
        <a:bodyPr/>
        <a:lstStyle/>
        <a:p>
          <a:r>
            <a:rPr lang="vi-VN" dirty="0"/>
            <a:t>THỰC HÀNH THIẾT KẾ KẾ HOẠCH BÀI DẠY</a:t>
          </a:r>
        </a:p>
      </dgm:t>
    </dgm:pt>
    <dgm:pt modelId="{898DF2AD-313A-4C71-B301-32F99E844D5A}" type="parTrans" cxnId="{3CE44328-9DC3-42EC-A63B-7D30A2828925}">
      <dgm:prSet/>
      <dgm:spPr/>
      <dgm:t>
        <a:bodyPr/>
        <a:lstStyle/>
        <a:p>
          <a:endParaRPr lang="vi-VN"/>
        </a:p>
      </dgm:t>
    </dgm:pt>
    <dgm:pt modelId="{0837C748-CC6E-41B6-AA2B-D733F7510F46}" type="sibTrans" cxnId="{3CE44328-9DC3-42EC-A63B-7D30A2828925}">
      <dgm:prSet/>
      <dgm:spPr/>
      <dgm:t>
        <a:bodyPr/>
        <a:lstStyle/>
        <a:p>
          <a:endParaRPr lang="vi-VN"/>
        </a:p>
      </dgm:t>
    </dgm:pt>
    <dgm:pt modelId="{5014B74B-5B83-4498-B0A6-BE965488E24C}">
      <dgm:prSet/>
      <dgm:spPr/>
      <dgm:t>
        <a:bodyPr/>
        <a:lstStyle/>
        <a:p>
          <a:r>
            <a:rPr lang="vi-VN" dirty="0"/>
            <a:t>HƯỚNG DẪN TỔ CHỨC DẠY HỌC</a:t>
          </a:r>
        </a:p>
      </dgm:t>
    </dgm:pt>
    <dgm:pt modelId="{146BE5B4-A75C-4020-8A79-CCF1B10F5690}" type="parTrans" cxnId="{5458E17E-F111-44D7-99E7-B1EF692EC366}">
      <dgm:prSet/>
      <dgm:spPr/>
      <dgm:t>
        <a:bodyPr/>
        <a:lstStyle/>
        <a:p>
          <a:endParaRPr lang="en-US"/>
        </a:p>
      </dgm:t>
    </dgm:pt>
    <dgm:pt modelId="{16C07EC8-31AE-444F-8DCB-4D4936115960}" type="sibTrans" cxnId="{5458E17E-F111-44D7-99E7-B1EF692EC366}">
      <dgm:prSet/>
      <dgm:spPr/>
      <dgm:t>
        <a:bodyPr/>
        <a:lstStyle/>
        <a:p>
          <a:endParaRPr lang="en-US"/>
        </a:p>
      </dgm:t>
    </dgm:pt>
    <dgm:pt modelId="{48C2C285-977D-48BF-BC81-F91064A3EC86}" type="pres">
      <dgm:prSet presAssocID="{242C27FC-8BC4-47DD-9C7F-B0F8CFF0E9C8}" presName="linearFlow" presStyleCnt="0">
        <dgm:presLayoutVars>
          <dgm:dir/>
          <dgm:resizeHandles val="exact"/>
        </dgm:presLayoutVars>
      </dgm:prSet>
      <dgm:spPr/>
    </dgm:pt>
    <dgm:pt modelId="{F063CA84-0281-49CC-AC77-C512C4821F07}" type="pres">
      <dgm:prSet presAssocID="{56423A04-4A76-4898-BE81-2D2B76BABA95}" presName="composite" presStyleCnt="0"/>
      <dgm:spPr/>
    </dgm:pt>
    <dgm:pt modelId="{154479BD-280E-43E3-A31A-EEC8365F434A}" type="pres">
      <dgm:prSet presAssocID="{56423A04-4A76-4898-BE81-2D2B76BABA95}" presName="imgShp" presStyleLbl="fgImgPlace1" presStyleIdx="0" presStyleCnt="4"/>
      <dgm:spPr/>
    </dgm:pt>
    <dgm:pt modelId="{FDC190F1-F6E0-4331-BDF7-5BB62A3B4ED9}" type="pres">
      <dgm:prSet presAssocID="{56423A04-4A76-4898-BE81-2D2B76BABA95}" presName="txShp" presStyleLbl="node1" presStyleIdx="0" presStyleCnt="4">
        <dgm:presLayoutVars>
          <dgm:bulletEnabled val="1"/>
        </dgm:presLayoutVars>
      </dgm:prSet>
      <dgm:spPr/>
      <dgm:t>
        <a:bodyPr/>
        <a:lstStyle/>
        <a:p>
          <a:endParaRPr lang="en-US"/>
        </a:p>
      </dgm:t>
    </dgm:pt>
    <dgm:pt modelId="{414E4C4C-8114-44EF-A54C-874E987DCE75}" type="pres">
      <dgm:prSet presAssocID="{D5D31565-F824-4F4D-8AAB-526BA57F2FDF}" presName="spacing" presStyleCnt="0"/>
      <dgm:spPr/>
    </dgm:pt>
    <dgm:pt modelId="{84506D28-43A7-42E3-856C-663E7A1F901E}" type="pres">
      <dgm:prSet presAssocID="{607F4233-46F0-42EB-9ECD-B0FE4F3763DF}" presName="composite" presStyleCnt="0"/>
      <dgm:spPr/>
    </dgm:pt>
    <dgm:pt modelId="{A0ED62F7-D7CA-4948-B143-A5B8172E052E}" type="pres">
      <dgm:prSet presAssocID="{607F4233-46F0-42EB-9ECD-B0FE4F3763DF}" presName="imgShp" presStyleLbl="fgImgPlace1" presStyleIdx="1" presStyleCnt="4"/>
      <dgm:spPr/>
    </dgm:pt>
    <dgm:pt modelId="{E81E9336-1A89-479C-BA4A-4E37082357A8}" type="pres">
      <dgm:prSet presAssocID="{607F4233-46F0-42EB-9ECD-B0FE4F3763DF}" presName="txShp" presStyleLbl="node1" presStyleIdx="1" presStyleCnt="4">
        <dgm:presLayoutVars>
          <dgm:bulletEnabled val="1"/>
        </dgm:presLayoutVars>
      </dgm:prSet>
      <dgm:spPr/>
      <dgm:t>
        <a:bodyPr/>
        <a:lstStyle/>
        <a:p>
          <a:endParaRPr lang="en-US"/>
        </a:p>
      </dgm:t>
    </dgm:pt>
    <dgm:pt modelId="{0F903071-76C6-43E8-9BB4-4EE86978BCEA}" type="pres">
      <dgm:prSet presAssocID="{833E476B-A6D1-489F-9CFB-9176030225C0}" presName="spacing" presStyleCnt="0"/>
      <dgm:spPr/>
    </dgm:pt>
    <dgm:pt modelId="{BD74916B-E815-480F-9D4B-2ECE6C3603E1}" type="pres">
      <dgm:prSet presAssocID="{5014B74B-5B83-4498-B0A6-BE965488E24C}" presName="composite" presStyleCnt="0"/>
      <dgm:spPr/>
    </dgm:pt>
    <dgm:pt modelId="{47D537FC-4CFD-4EF2-8252-C79725654172}" type="pres">
      <dgm:prSet presAssocID="{5014B74B-5B83-4498-B0A6-BE965488E24C}" presName="imgShp" presStyleLbl="fgImgPlace1" presStyleIdx="2" presStyleCnt="4"/>
      <dgm:spPr/>
    </dgm:pt>
    <dgm:pt modelId="{64DBA68C-AD7C-4C31-B57C-AEF339433ABA}" type="pres">
      <dgm:prSet presAssocID="{5014B74B-5B83-4498-B0A6-BE965488E24C}" presName="txShp" presStyleLbl="node1" presStyleIdx="2" presStyleCnt="4">
        <dgm:presLayoutVars>
          <dgm:bulletEnabled val="1"/>
        </dgm:presLayoutVars>
      </dgm:prSet>
      <dgm:spPr/>
      <dgm:t>
        <a:bodyPr/>
        <a:lstStyle/>
        <a:p>
          <a:endParaRPr lang="en-US"/>
        </a:p>
      </dgm:t>
    </dgm:pt>
    <dgm:pt modelId="{731E8DCA-4456-4C73-9D2F-E1F7B4CFFE4B}" type="pres">
      <dgm:prSet presAssocID="{16C07EC8-31AE-444F-8DCB-4D4936115960}" presName="spacing" presStyleCnt="0"/>
      <dgm:spPr/>
    </dgm:pt>
    <dgm:pt modelId="{56461549-9B6E-4D19-B24E-3E17C35CCC06}" type="pres">
      <dgm:prSet presAssocID="{A2045F15-DC9C-40A9-8062-131C2F9CC7F8}" presName="composite" presStyleCnt="0"/>
      <dgm:spPr/>
    </dgm:pt>
    <dgm:pt modelId="{D8B671BB-173E-4325-95CB-B6D734A370AF}" type="pres">
      <dgm:prSet presAssocID="{A2045F15-DC9C-40A9-8062-131C2F9CC7F8}" presName="imgShp" presStyleLbl="fgImgPlace1" presStyleIdx="3" presStyleCnt="4"/>
      <dgm:spPr/>
    </dgm:pt>
    <dgm:pt modelId="{4796124A-C35F-412A-9291-B2851260ED1A}" type="pres">
      <dgm:prSet presAssocID="{A2045F15-DC9C-40A9-8062-131C2F9CC7F8}" presName="txShp" presStyleLbl="node1" presStyleIdx="3" presStyleCnt="4">
        <dgm:presLayoutVars>
          <dgm:bulletEnabled val="1"/>
        </dgm:presLayoutVars>
      </dgm:prSet>
      <dgm:spPr/>
      <dgm:t>
        <a:bodyPr/>
        <a:lstStyle/>
        <a:p>
          <a:endParaRPr lang="en-US"/>
        </a:p>
      </dgm:t>
    </dgm:pt>
  </dgm:ptLst>
  <dgm:cxnLst>
    <dgm:cxn modelId="{5458E17E-F111-44D7-99E7-B1EF692EC366}" srcId="{242C27FC-8BC4-47DD-9C7F-B0F8CFF0E9C8}" destId="{5014B74B-5B83-4498-B0A6-BE965488E24C}" srcOrd="2" destOrd="0" parTransId="{146BE5B4-A75C-4020-8A79-CCF1B10F5690}" sibTransId="{16C07EC8-31AE-444F-8DCB-4D4936115960}"/>
    <dgm:cxn modelId="{FCD55153-9C1A-479E-A660-B36D6EFBA055}" type="presOf" srcId="{607F4233-46F0-42EB-9ECD-B0FE4F3763DF}" destId="{E81E9336-1A89-479C-BA4A-4E37082357A8}" srcOrd="0" destOrd="0" presId="urn:microsoft.com/office/officeart/2005/8/layout/vList3"/>
    <dgm:cxn modelId="{40FE0D55-1482-41E9-BD23-AF93D2F503E6}" srcId="{242C27FC-8BC4-47DD-9C7F-B0F8CFF0E9C8}" destId="{607F4233-46F0-42EB-9ECD-B0FE4F3763DF}" srcOrd="1" destOrd="0" parTransId="{007CB8BD-4C70-4B14-9504-14CC87FD7B64}" sibTransId="{833E476B-A6D1-489F-9CFB-9176030225C0}"/>
    <dgm:cxn modelId="{DF999469-65AF-4FE5-B95B-42B56CA270F5}" type="presOf" srcId="{242C27FC-8BC4-47DD-9C7F-B0F8CFF0E9C8}" destId="{48C2C285-977D-48BF-BC81-F91064A3EC86}" srcOrd="0" destOrd="0" presId="urn:microsoft.com/office/officeart/2005/8/layout/vList3"/>
    <dgm:cxn modelId="{B5703187-2617-4CF6-9082-1BD58AE3B4C0}" type="presOf" srcId="{56423A04-4A76-4898-BE81-2D2B76BABA95}" destId="{FDC190F1-F6E0-4331-BDF7-5BB62A3B4ED9}" srcOrd="0" destOrd="0" presId="urn:microsoft.com/office/officeart/2005/8/layout/vList3"/>
    <dgm:cxn modelId="{867757F0-AFFA-41D6-ABC6-C2769550899A}" srcId="{242C27FC-8BC4-47DD-9C7F-B0F8CFF0E9C8}" destId="{56423A04-4A76-4898-BE81-2D2B76BABA95}" srcOrd="0" destOrd="0" parTransId="{46BE9703-D397-4761-BF7E-292810838FC8}" sibTransId="{D5D31565-F824-4F4D-8AAB-526BA57F2FDF}"/>
    <dgm:cxn modelId="{3CE8DC96-6FE5-449A-98DE-1E3088AEC66E}" type="presOf" srcId="{5014B74B-5B83-4498-B0A6-BE965488E24C}" destId="{64DBA68C-AD7C-4C31-B57C-AEF339433ABA}" srcOrd="0" destOrd="0" presId="urn:microsoft.com/office/officeart/2005/8/layout/vList3"/>
    <dgm:cxn modelId="{8BC847E4-0F20-4728-8662-45F61E693561}" type="presOf" srcId="{A2045F15-DC9C-40A9-8062-131C2F9CC7F8}" destId="{4796124A-C35F-412A-9291-B2851260ED1A}" srcOrd="0" destOrd="0" presId="urn:microsoft.com/office/officeart/2005/8/layout/vList3"/>
    <dgm:cxn modelId="{3CE44328-9DC3-42EC-A63B-7D30A2828925}" srcId="{242C27FC-8BC4-47DD-9C7F-B0F8CFF0E9C8}" destId="{A2045F15-DC9C-40A9-8062-131C2F9CC7F8}" srcOrd="3" destOrd="0" parTransId="{898DF2AD-313A-4C71-B301-32F99E844D5A}" sibTransId="{0837C748-CC6E-41B6-AA2B-D733F7510F46}"/>
    <dgm:cxn modelId="{01230369-7B88-49F9-8229-FABBC333EB90}" type="presParOf" srcId="{48C2C285-977D-48BF-BC81-F91064A3EC86}" destId="{F063CA84-0281-49CC-AC77-C512C4821F07}" srcOrd="0" destOrd="0" presId="urn:microsoft.com/office/officeart/2005/8/layout/vList3"/>
    <dgm:cxn modelId="{88BBC914-6310-42E9-8653-2FFB95F344BC}" type="presParOf" srcId="{F063CA84-0281-49CC-AC77-C512C4821F07}" destId="{154479BD-280E-43E3-A31A-EEC8365F434A}" srcOrd="0" destOrd="0" presId="urn:microsoft.com/office/officeart/2005/8/layout/vList3"/>
    <dgm:cxn modelId="{3465A253-5405-4515-B573-44E249CFE66D}" type="presParOf" srcId="{F063CA84-0281-49CC-AC77-C512C4821F07}" destId="{FDC190F1-F6E0-4331-BDF7-5BB62A3B4ED9}" srcOrd="1" destOrd="0" presId="urn:microsoft.com/office/officeart/2005/8/layout/vList3"/>
    <dgm:cxn modelId="{96B92A0D-08F3-444B-933E-FAD781AB1976}" type="presParOf" srcId="{48C2C285-977D-48BF-BC81-F91064A3EC86}" destId="{414E4C4C-8114-44EF-A54C-874E987DCE75}" srcOrd="1" destOrd="0" presId="urn:microsoft.com/office/officeart/2005/8/layout/vList3"/>
    <dgm:cxn modelId="{ADBDA593-8F7D-4F56-A88F-A691FC5C119C}" type="presParOf" srcId="{48C2C285-977D-48BF-BC81-F91064A3EC86}" destId="{84506D28-43A7-42E3-856C-663E7A1F901E}" srcOrd="2" destOrd="0" presId="urn:microsoft.com/office/officeart/2005/8/layout/vList3"/>
    <dgm:cxn modelId="{4E8B73B2-726F-4AB3-8D93-DA2643A98063}" type="presParOf" srcId="{84506D28-43A7-42E3-856C-663E7A1F901E}" destId="{A0ED62F7-D7CA-4948-B143-A5B8172E052E}" srcOrd="0" destOrd="0" presId="urn:microsoft.com/office/officeart/2005/8/layout/vList3"/>
    <dgm:cxn modelId="{7D10EEA7-1BED-4AD0-B806-001700CF6F1D}" type="presParOf" srcId="{84506D28-43A7-42E3-856C-663E7A1F901E}" destId="{E81E9336-1A89-479C-BA4A-4E37082357A8}" srcOrd="1" destOrd="0" presId="urn:microsoft.com/office/officeart/2005/8/layout/vList3"/>
    <dgm:cxn modelId="{5E4F600A-7BE6-4B56-AAE7-22162856770C}" type="presParOf" srcId="{48C2C285-977D-48BF-BC81-F91064A3EC86}" destId="{0F903071-76C6-43E8-9BB4-4EE86978BCEA}" srcOrd="3" destOrd="0" presId="urn:microsoft.com/office/officeart/2005/8/layout/vList3"/>
    <dgm:cxn modelId="{5899A633-40B7-4826-A0AC-393591C6AC45}" type="presParOf" srcId="{48C2C285-977D-48BF-BC81-F91064A3EC86}" destId="{BD74916B-E815-480F-9D4B-2ECE6C3603E1}" srcOrd="4" destOrd="0" presId="urn:microsoft.com/office/officeart/2005/8/layout/vList3"/>
    <dgm:cxn modelId="{0E4E4000-E3C1-4646-B322-B3946C3679B3}" type="presParOf" srcId="{BD74916B-E815-480F-9D4B-2ECE6C3603E1}" destId="{47D537FC-4CFD-4EF2-8252-C79725654172}" srcOrd="0" destOrd="0" presId="urn:microsoft.com/office/officeart/2005/8/layout/vList3"/>
    <dgm:cxn modelId="{6FB38430-2B39-43AE-84C4-BBFC4E9C4366}" type="presParOf" srcId="{BD74916B-E815-480F-9D4B-2ECE6C3603E1}" destId="{64DBA68C-AD7C-4C31-B57C-AEF339433ABA}" srcOrd="1" destOrd="0" presId="urn:microsoft.com/office/officeart/2005/8/layout/vList3"/>
    <dgm:cxn modelId="{5B134775-9845-496B-9F1E-30B3B978CBE0}" type="presParOf" srcId="{48C2C285-977D-48BF-BC81-F91064A3EC86}" destId="{731E8DCA-4456-4C73-9D2F-E1F7B4CFFE4B}" srcOrd="5" destOrd="0" presId="urn:microsoft.com/office/officeart/2005/8/layout/vList3"/>
    <dgm:cxn modelId="{5E154C88-F35F-4E45-958F-41267F0A12ED}" type="presParOf" srcId="{48C2C285-977D-48BF-BC81-F91064A3EC86}" destId="{56461549-9B6E-4D19-B24E-3E17C35CCC06}" srcOrd="6" destOrd="0" presId="urn:microsoft.com/office/officeart/2005/8/layout/vList3"/>
    <dgm:cxn modelId="{2EB9B981-4549-422E-AC94-3165DE7B9662}" type="presParOf" srcId="{56461549-9B6E-4D19-B24E-3E17C35CCC06}" destId="{D8B671BB-173E-4325-95CB-B6D734A370AF}" srcOrd="0" destOrd="0" presId="urn:microsoft.com/office/officeart/2005/8/layout/vList3"/>
    <dgm:cxn modelId="{4F2B50F5-211E-47EB-B138-6524FF21154D}" type="presParOf" srcId="{56461549-9B6E-4D19-B24E-3E17C35CCC06}" destId="{4796124A-C35F-412A-9291-B2851260ED1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00D8C-FA52-431D-B942-E45FE8562567}"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vi-VN"/>
        </a:p>
      </dgm:t>
    </dgm:pt>
    <dgm:pt modelId="{1D71BEAF-69B1-4556-A39A-BC0262F1E353}">
      <dgm:prSet phldrT="[Text]" custT="1"/>
      <dgm:spPr/>
      <dgm:t>
        <a:bodyPr/>
        <a:lstStyle/>
        <a:p>
          <a:pPr algn="l"/>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endParaRPr lang="vi-VN" sz="2800" b="1" dirty="0">
            <a:latin typeface="Times New Roman" panose="02020603050405020304" pitchFamily="18" charset="0"/>
            <a:cs typeface="Times New Roman" panose="02020603050405020304" pitchFamily="18" charset="0"/>
          </a:endParaRPr>
        </a:p>
      </dgm:t>
    </dgm:pt>
    <dgm:pt modelId="{4301105E-F9E4-442A-93D2-D35973FBF924}" type="parTrans" cxnId="{0CC8D565-5DF0-4561-AEEC-F454B8828EE1}">
      <dgm:prSet/>
      <dgm:spPr/>
      <dgm:t>
        <a:bodyPr/>
        <a:lstStyle/>
        <a:p>
          <a:endParaRPr lang="vi-VN"/>
        </a:p>
      </dgm:t>
    </dgm:pt>
    <dgm:pt modelId="{D5F09E41-AB5F-456D-A98E-CEC78BFEF9A2}" type="sibTrans" cxnId="{0CC8D565-5DF0-4561-AEEC-F454B8828EE1}">
      <dgm:prSet/>
      <dgm:spPr/>
      <dgm:t>
        <a:bodyPr/>
        <a:lstStyle/>
        <a:p>
          <a:endParaRPr lang="vi-VN"/>
        </a:p>
      </dgm:t>
    </dgm:pt>
    <dgm:pt modelId="{D669E780-29EA-41EF-9DDD-67D693636FA4}">
      <dgm:prSet phldrT="[Text]" custT="1"/>
      <dgm:spPr/>
      <dgm:t>
        <a:bodyPr/>
        <a:lstStyle/>
        <a:p>
          <a:pPr algn="l"/>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vi-VN" sz="2800" b="1" dirty="0">
            <a:latin typeface="Times New Roman" panose="02020603050405020304" pitchFamily="18" charset="0"/>
            <a:cs typeface="Times New Roman" panose="02020603050405020304" pitchFamily="18" charset="0"/>
          </a:endParaRPr>
        </a:p>
      </dgm:t>
    </dgm:pt>
    <dgm:pt modelId="{5F9B911B-2C58-43C9-83FA-A9A8D1AE5CC4}" type="parTrans" cxnId="{67F766DC-3121-483A-9328-93ABEA8E4FD1}">
      <dgm:prSet/>
      <dgm:spPr/>
      <dgm:t>
        <a:bodyPr/>
        <a:lstStyle/>
        <a:p>
          <a:endParaRPr lang="vi-VN"/>
        </a:p>
      </dgm:t>
    </dgm:pt>
    <dgm:pt modelId="{6CADF441-F1AF-40C0-BCF3-433DF7C28E0A}" type="sibTrans" cxnId="{67F766DC-3121-483A-9328-93ABEA8E4FD1}">
      <dgm:prSet/>
      <dgm:spPr/>
      <dgm:t>
        <a:bodyPr/>
        <a:lstStyle/>
        <a:p>
          <a:endParaRPr lang="vi-VN"/>
        </a:p>
      </dgm:t>
    </dgm:pt>
    <dgm:pt modelId="{B48631CC-17E4-451C-9F7F-67E57188F260}">
      <dgm:prSet phldrT="[Text]" custT="1"/>
      <dgm:spPr/>
      <dgm:t>
        <a:bodyPr/>
        <a:lstStyle/>
        <a:p>
          <a:pPr algn="l"/>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vi-VN" sz="2800" b="1" dirty="0">
            <a:latin typeface="Times New Roman" panose="02020603050405020304" pitchFamily="18" charset="0"/>
            <a:cs typeface="Times New Roman" panose="02020603050405020304" pitchFamily="18" charset="0"/>
          </a:endParaRPr>
        </a:p>
      </dgm:t>
    </dgm:pt>
    <dgm:pt modelId="{4841CC77-F421-43DA-B803-E9265CE7422C}" type="parTrans" cxnId="{D37AE2C0-7F40-4010-90C8-544595CB35B3}">
      <dgm:prSet/>
      <dgm:spPr/>
      <dgm:t>
        <a:bodyPr/>
        <a:lstStyle/>
        <a:p>
          <a:endParaRPr lang="vi-VN"/>
        </a:p>
      </dgm:t>
    </dgm:pt>
    <dgm:pt modelId="{322F30ED-61D5-47A5-842F-BEBB00E45DE8}" type="sibTrans" cxnId="{D37AE2C0-7F40-4010-90C8-544595CB35B3}">
      <dgm:prSet/>
      <dgm:spPr/>
      <dgm:t>
        <a:bodyPr/>
        <a:lstStyle/>
        <a:p>
          <a:endParaRPr lang="vi-VN"/>
        </a:p>
      </dgm:t>
    </dgm:pt>
    <dgm:pt modelId="{18798638-E5FF-4DA1-9AFC-72F230D875DE}">
      <dgm:prSet phldrT="[Text]" custT="1"/>
      <dgm:spPr/>
      <dgm:t>
        <a:bodyPr/>
        <a:lstStyle/>
        <a:p>
          <a:pPr algn="l"/>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endParaRPr lang="vi-VN" sz="2800" b="1" dirty="0">
            <a:latin typeface="Times New Roman" panose="02020603050405020304" pitchFamily="18" charset="0"/>
            <a:cs typeface="Times New Roman" panose="02020603050405020304" pitchFamily="18" charset="0"/>
          </a:endParaRPr>
        </a:p>
      </dgm:t>
    </dgm:pt>
    <dgm:pt modelId="{E3E90C0A-893A-4165-BF81-DC781F2EE73C}" type="parTrans" cxnId="{24FA23BE-95A5-4D82-B9D1-FFAC24AEB382}">
      <dgm:prSet/>
      <dgm:spPr/>
      <dgm:t>
        <a:bodyPr/>
        <a:lstStyle/>
        <a:p>
          <a:endParaRPr lang="vi-VN"/>
        </a:p>
      </dgm:t>
    </dgm:pt>
    <dgm:pt modelId="{37079578-1072-4539-8DA4-6EC444C3B2CA}" type="sibTrans" cxnId="{24FA23BE-95A5-4D82-B9D1-FFAC24AEB382}">
      <dgm:prSet/>
      <dgm:spPr/>
      <dgm:t>
        <a:bodyPr/>
        <a:lstStyle/>
        <a:p>
          <a:endParaRPr lang="vi-VN"/>
        </a:p>
      </dgm:t>
    </dgm:pt>
    <dgm:pt modelId="{CC3F01BC-9A13-4950-87EB-F5D0FA99A083}">
      <dgm:prSet phldrT="[Text]" custT="1"/>
      <dgm:spPr/>
      <dgm:t>
        <a:bodyPr/>
        <a:lstStyle/>
        <a:p>
          <a:pPr algn="l"/>
          <a:r>
            <a:rPr lang="en-US" sz="2400" dirty="0">
              <a:latin typeface="Times New Roman" panose="02020603050405020304" pitchFamily="18" charset="0"/>
              <a:cs typeface="Times New Roman" panose="02020603050405020304" pitchFamily="18" charset="0"/>
            </a:rPr>
            <a:t>-HV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endParaRPr lang="vi-VN" sz="2400" dirty="0">
            <a:latin typeface="Times New Roman" panose="02020603050405020304" pitchFamily="18" charset="0"/>
            <a:cs typeface="Times New Roman" panose="02020603050405020304" pitchFamily="18" charset="0"/>
          </a:endParaRPr>
        </a:p>
      </dgm:t>
    </dgm:pt>
    <dgm:pt modelId="{DEB54A2C-905D-45F4-AD58-B5D2D78065C9}" type="parTrans" cxnId="{B579F603-E90E-49A1-9E95-0B7068E9D16D}">
      <dgm:prSet custT="1"/>
      <dgm:spPr/>
      <dgm:t>
        <a:bodyPr/>
        <a:lstStyle/>
        <a:p>
          <a:endParaRPr lang="vi-VN" sz="600">
            <a:latin typeface="Times New Roman" panose="02020603050405020304" pitchFamily="18" charset="0"/>
            <a:cs typeface="Times New Roman" panose="02020603050405020304" pitchFamily="18" charset="0"/>
          </a:endParaRPr>
        </a:p>
      </dgm:t>
    </dgm:pt>
    <dgm:pt modelId="{B5D3F68E-F127-440E-814E-6FAC78424B88}" type="sibTrans" cxnId="{B579F603-E90E-49A1-9E95-0B7068E9D16D}">
      <dgm:prSet/>
      <dgm:spPr/>
      <dgm:t>
        <a:bodyPr/>
        <a:lstStyle/>
        <a:p>
          <a:endParaRPr lang="vi-VN"/>
        </a:p>
      </dgm:t>
    </dgm:pt>
    <dgm:pt modelId="{504945FE-8F60-48B1-8A3F-A5B6DBD768F6}">
      <dgm:prSet phldrT="[Text]" custT="1"/>
      <dgm:spPr/>
      <dgm:t>
        <a:bodyPr/>
        <a:lstStyle/>
        <a:p>
          <a:pPr algn="l"/>
          <a:r>
            <a:rPr lang="en-US" sz="2400">
              <a:latin typeface="Times New Roman" panose="02020603050405020304" pitchFamily="18" charset="0"/>
              <a:cs typeface="Times New Roman" panose="02020603050405020304" pitchFamily="18" charset="0"/>
            </a:rPr>
            <a:t>-Vận dụng được gì vào giải quyết vấn đề trong thực tiễn</a:t>
          </a:r>
          <a:endParaRPr lang="vi-VN" sz="2400" dirty="0">
            <a:latin typeface="Times New Roman" panose="02020603050405020304" pitchFamily="18" charset="0"/>
            <a:cs typeface="Times New Roman" panose="02020603050405020304" pitchFamily="18" charset="0"/>
          </a:endParaRPr>
        </a:p>
      </dgm:t>
    </dgm:pt>
    <dgm:pt modelId="{2B507F34-ED4F-4F61-B45D-00F0DC830C40}" type="parTrans" cxnId="{DAC1786E-6E5F-41BB-9EB0-5752DFC13938}">
      <dgm:prSet custT="1"/>
      <dgm:spPr/>
      <dgm:t>
        <a:bodyPr/>
        <a:lstStyle/>
        <a:p>
          <a:endParaRPr lang="vi-VN" sz="600">
            <a:latin typeface="Times New Roman" panose="02020603050405020304" pitchFamily="18" charset="0"/>
            <a:cs typeface="Times New Roman" panose="02020603050405020304" pitchFamily="18" charset="0"/>
          </a:endParaRPr>
        </a:p>
      </dgm:t>
    </dgm:pt>
    <dgm:pt modelId="{98CAC224-D1A3-4027-A041-1FB59D51978B}" type="sibTrans" cxnId="{DAC1786E-6E5F-41BB-9EB0-5752DFC13938}">
      <dgm:prSet/>
      <dgm:spPr/>
      <dgm:t>
        <a:bodyPr/>
        <a:lstStyle/>
        <a:p>
          <a:endParaRPr lang="vi-VN"/>
        </a:p>
      </dgm:t>
    </dgm:pt>
    <dgm:pt modelId="{A464B3BD-F948-48E8-A739-8DA75DFEB511}">
      <dgm:prSet phldrT="[Text]" custT="1"/>
      <dgm:spPr/>
      <dgm:t>
        <a:bodyPr/>
        <a:lstStyle/>
        <a:p>
          <a:pPr algn="l"/>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HT PT NL PC </a:t>
          </a:r>
          <a:r>
            <a:rPr lang="en-US" sz="2800" dirty="0" err="1">
              <a:latin typeface="Times New Roman" panose="02020603050405020304" pitchFamily="18" charset="0"/>
              <a:cs typeface="Times New Roman" panose="02020603050405020304" pitchFamily="18" charset="0"/>
            </a:rPr>
            <a:t>gì</a:t>
          </a:r>
          <a:endParaRPr lang="vi-VN" sz="2800" dirty="0">
            <a:latin typeface="Times New Roman" panose="02020603050405020304" pitchFamily="18" charset="0"/>
            <a:cs typeface="Times New Roman" panose="02020603050405020304" pitchFamily="18" charset="0"/>
          </a:endParaRPr>
        </a:p>
      </dgm:t>
    </dgm:pt>
    <dgm:pt modelId="{A6F0CE8D-E1C8-42E9-9131-BC3C3921FF61}" type="parTrans" cxnId="{8D021A31-08C4-4BB8-ADE7-68AE8F773119}">
      <dgm:prSet custT="1"/>
      <dgm:spPr/>
      <dgm:t>
        <a:bodyPr/>
        <a:lstStyle/>
        <a:p>
          <a:endParaRPr lang="vi-VN" sz="600">
            <a:latin typeface="Times New Roman" panose="02020603050405020304" pitchFamily="18" charset="0"/>
            <a:cs typeface="Times New Roman" panose="02020603050405020304" pitchFamily="18" charset="0"/>
          </a:endParaRPr>
        </a:p>
      </dgm:t>
    </dgm:pt>
    <dgm:pt modelId="{24B98C47-6E64-4444-9F46-180EF58D84CF}" type="sibTrans" cxnId="{8D021A31-08C4-4BB8-ADE7-68AE8F773119}">
      <dgm:prSet/>
      <dgm:spPr/>
      <dgm:t>
        <a:bodyPr/>
        <a:lstStyle/>
        <a:p>
          <a:endParaRPr lang="vi-VN"/>
        </a:p>
      </dgm:t>
    </dgm:pt>
    <dgm:pt modelId="{ED96512A-6A9C-40EF-9574-E83E69E9C334}">
      <dgm:prSet phldrT="[Text]" custT="1"/>
      <dgm:spPr/>
      <dgm:t>
        <a:bodyPr/>
        <a:lstStyle/>
        <a:p>
          <a:pPr algn="l"/>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Khởi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endParaRPr lang="vi-VN" sz="2400" dirty="0">
            <a:latin typeface="Times New Roman" panose="02020603050405020304" pitchFamily="18" charset="0"/>
            <a:cs typeface="Times New Roman" panose="02020603050405020304" pitchFamily="18" charset="0"/>
          </a:endParaRPr>
        </a:p>
      </dgm:t>
    </dgm:pt>
    <dgm:pt modelId="{228D78AA-5472-4106-A979-8DEE307C8FBB}" type="parTrans" cxnId="{F0880298-4F4B-4E09-BE6A-397F06570BB9}">
      <dgm:prSet custT="1"/>
      <dgm:spPr/>
      <dgm:t>
        <a:bodyPr/>
        <a:lstStyle/>
        <a:p>
          <a:endParaRPr lang="vi-VN" sz="600">
            <a:latin typeface="Times New Roman" panose="02020603050405020304" pitchFamily="18" charset="0"/>
            <a:cs typeface="Times New Roman" panose="02020603050405020304" pitchFamily="18" charset="0"/>
          </a:endParaRPr>
        </a:p>
      </dgm:t>
    </dgm:pt>
    <dgm:pt modelId="{E4F282AE-B5D4-4494-957C-841083985083}" type="sibTrans" cxnId="{F0880298-4F4B-4E09-BE6A-397F06570BB9}">
      <dgm:prSet/>
      <dgm:spPr/>
      <dgm:t>
        <a:bodyPr/>
        <a:lstStyle/>
        <a:p>
          <a:endParaRPr lang="vi-VN"/>
        </a:p>
      </dgm:t>
    </dgm:pt>
    <dgm:pt modelId="{8788DC17-7E53-41D8-A9AE-76A1EB82A76E}">
      <dgm:prSet phldrT="[Text]" custT="1"/>
      <dgm:spPr/>
      <dgm:t>
        <a:bodyPr/>
        <a:lstStyle/>
        <a:p>
          <a:pPr algn="l"/>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endParaRPr lang="vi-VN" sz="2400" dirty="0">
            <a:latin typeface="Times New Roman" panose="02020603050405020304" pitchFamily="18" charset="0"/>
            <a:cs typeface="Times New Roman" panose="02020603050405020304" pitchFamily="18" charset="0"/>
          </a:endParaRPr>
        </a:p>
      </dgm:t>
    </dgm:pt>
    <dgm:pt modelId="{A86C9245-B664-4110-9024-C23EB03AB4F9}" type="parTrans" cxnId="{061D9A80-306A-416C-A302-9227586FB4A8}">
      <dgm:prSet custT="1"/>
      <dgm:spPr/>
      <dgm:t>
        <a:bodyPr/>
        <a:lstStyle/>
        <a:p>
          <a:endParaRPr lang="vi-VN" sz="600">
            <a:latin typeface="Times New Roman" panose="02020603050405020304" pitchFamily="18" charset="0"/>
            <a:cs typeface="Times New Roman" panose="02020603050405020304" pitchFamily="18" charset="0"/>
          </a:endParaRPr>
        </a:p>
      </dgm:t>
    </dgm:pt>
    <dgm:pt modelId="{57E10F33-8E56-4E3D-BE82-9A1B4D66E78D}" type="sibTrans" cxnId="{061D9A80-306A-416C-A302-9227586FB4A8}">
      <dgm:prSet/>
      <dgm:spPr/>
      <dgm:t>
        <a:bodyPr/>
        <a:lstStyle/>
        <a:p>
          <a:endParaRPr lang="vi-VN"/>
        </a:p>
      </dgm:t>
    </dgm:pt>
    <dgm:pt modelId="{5FBC5957-43A7-4DC9-95E4-47E46E261C00}">
      <dgm:prSet phldrT="[Text]" custT="1"/>
      <dgm:spPr/>
      <dgm:t>
        <a:bodyPr/>
        <a:lstStyle/>
        <a:p>
          <a:pPr algn="l"/>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vi-VN" sz="2400" dirty="0">
            <a:latin typeface="Times New Roman" panose="02020603050405020304" pitchFamily="18" charset="0"/>
            <a:cs typeface="Times New Roman" panose="02020603050405020304" pitchFamily="18" charset="0"/>
          </a:endParaRPr>
        </a:p>
      </dgm:t>
    </dgm:pt>
    <dgm:pt modelId="{900820CD-CC63-42F9-869D-631A7F841A15}" type="parTrans" cxnId="{DC728B5C-9E9B-4699-B7EC-403CF51D83D3}">
      <dgm:prSet custT="1"/>
      <dgm:spPr/>
      <dgm:t>
        <a:bodyPr/>
        <a:lstStyle/>
        <a:p>
          <a:endParaRPr lang="vi-VN" sz="600">
            <a:latin typeface="Times New Roman" panose="02020603050405020304" pitchFamily="18" charset="0"/>
            <a:cs typeface="Times New Roman" panose="02020603050405020304" pitchFamily="18" charset="0"/>
          </a:endParaRPr>
        </a:p>
      </dgm:t>
    </dgm:pt>
    <dgm:pt modelId="{55C28D8E-8AD0-4679-A9A4-AA88F4B9F586}" type="sibTrans" cxnId="{DC728B5C-9E9B-4699-B7EC-403CF51D83D3}">
      <dgm:prSet/>
      <dgm:spPr/>
      <dgm:t>
        <a:bodyPr/>
        <a:lstStyle/>
        <a:p>
          <a:endParaRPr lang="vi-VN"/>
        </a:p>
      </dgm:t>
    </dgm:pt>
    <dgm:pt modelId="{BFD14C51-0DF4-4FF9-B5B8-83EE0F4D40A8}">
      <dgm:prSet phldrT="[Text]" custT="1"/>
      <dgm:spPr/>
      <dgm:t>
        <a:bodyPr/>
        <a:lstStyle/>
        <a:p>
          <a:pPr algn="l"/>
          <a:r>
            <a:rPr lang="en-US" sz="2400">
              <a:latin typeface="Times New Roman" panose="02020603050405020304" pitchFamily="18" charset="0"/>
              <a:cs typeface="Times New Roman" panose="02020603050405020304" pitchFamily="18" charset="0"/>
            </a:rPr>
            <a:t>Vận dụng/trải nghiệ</a:t>
          </a:r>
          <a:r>
            <a:rPr lang="en-US" sz="2800">
              <a:latin typeface="Times New Roman" panose="02020603050405020304" pitchFamily="18" charset="0"/>
              <a:cs typeface="Times New Roman" panose="02020603050405020304" pitchFamily="18" charset="0"/>
            </a:rPr>
            <a:t>m</a:t>
          </a:r>
          <a:endParaRPr lang="vi-VN" sz="2800" dirty="0">
            <a:latin typeface="Times New Roman" panose="02020603050405020304" pitchFamily="18" charset="0"/>
            <a:cs typeface="Times New Roman" panose="02020603050405020304" pitchFamily="18" charset="0"/>
          </a:endParaRPr>
        </a:p>
      </dgm:t>
    </dgm:pt>
    <dgm:pt modelId="{EDAF57D9-A023-4440-B35F-67A392A5D983}" type="parTrans" cxnId="{17CAE832-FE0D-4699-AF3D-1C219ED94CB7}">
      <dgm:prSet custT="1"/>
      <dgm:spPr/>
      <dgm:t>
        <a:bodyPr/>
        <a:lstStyle/>
        <a:p>
          <a:endParaRPr lang="vi-VN" sz="600">
            <a:latin typeface="Times New Roman" panose="02020603050405020304" pitchFamily="18" charset="0"/>
            <a:cs typeface="Times New Roman" panose="02020603050405020304" pitchFamily="18" charset="0"/>
          </a:endParaRPr>
        </a:p>
      </dgm:t>
    </dgm:pt>
    <dgm:pt modelId="{A784B44E-F756-4CE7-BBC7-C158B862D02E}" type="sibTrans" cxnId="{17CAE832-FE0D-4699-AF3D-1C219ED94CB7}">
      <dgm:prSet/>
      <dgm:spPr/>
      <dgm:t>
        <a:bodyPr/>
        <a:lstStyle/>
        <a:p>
          <a:endParaRPr lang="vi-VN"/>
        </a:p>
      </dgm:t>
    </dgm:pt>
    <dgm:pt modelId="{572B1D41-2E46-44F8-894C-593A92EE85AE}" type="pres">
      <dgm:prSet presAssocID="{73F00D8C-FA52-431D-B942-E45FE8562567}" presName="diagram" presStyleCnt="0">
        <dgm:presLayoutVars>
          <dgm:chPref val="1"/>
          <dgm:dir/>
          <dgm:animOne val="branch"/>
          <dgm:animLvl val="lvl"/>
          <dgm:resizeHandles val="exact"/>
        </dgm:presLayoutVars>
      </dgm:prSet>
      <dgm:spPr/>
      <dgm:t>
        <a:bodyPr/>
        <a:lstStyle/>
        <a:p>
          <a:endParaRPr lang="en-US"/>
        </a:p>
      </dgm:t>
    </dgm:pt>
    <dgm:pt modelId="{E2AFAC2B-9E98-4355-AC3D-433DC752DAAC}" type="pres">
      <dgm:prSet presAssocID="{1D71BEAF-69B1-4556-A39A-BC0262F1E353}" presName="root1" presStyleCnt="0"/>
      <dgm:spPr/>
    </dgm:pt>
    <dgm:pt modelId="{581E5D17-4913-4166-AE8D-2722FF6E92C3}" type="pres">
      <dgm:prSet presAssocID="{1D71BEAF-69B1-4556-A39A-BC0262F1E353}" presName="LevelOneTextNode" presStyleLbl="node0" presStyleIdx="0" presStyleCnt="4" custScaleX="247180">
        <dgm:presLayoutVars>
          <dgm:chPref val="3"/>
        </dgm:presLayoutVars>
      </dgm:prSet>
      <dgm:spPr/>
      <dgm:t>
        <a:bodyPr/>
        <a:lstStyle/>
        <a:p>
          <a:endParaRPr lang="en-US"/>
        </a:p>
      </dgm:t>
    </dgm:pt>
    <dgm:pt modelId="{275932F8-6F7A-4C81-8201-41B646A19B1E}" type="pres">
      <dgm:prSet presAssocID="{1D71BEAF-69B1-4556-A39A-BC0262F1E353}" presName="level2hierChild" presStyleCnt="0"/>
      <dgm:spPr/>
    </dgm:pt>
    <dgm:pt modelId="{FF2B01A7-99D8-450C-B6F1-7F122837070F}" type="pres">
      <dgm:prSet presAssocID="{DEB54A2C-905D-45F4-AD58-B5D2D78065C9}" presName="conn2-1" presStyleLbl="parChTrans1D2" presStyleIdx="0" presStyleCnt="7"/>
      <dgm:spPr/>
      <dgm:t>
        <a:bodyPr/>
        <a:lstStyle/>
        <a:p>
          <a:endParaRPr lang="en-US"/>
        </a:p>
      </dgm:t>
    </dgm:pt>
    <dgm:pt modelId="{F2E51F72-8DBD-43ED-B9F8-C88B7704B1AD}" type="pres">
      <dgm:prSet presAssocID="{DEB54A2C-905D-45F4-AD58-B5D2D78065C9}" presName="connTx" presStyleLbl="parChTrans1D2" presStyleIdx="0" presStyleCnt="7"/>
      <dgm:spPr/>
      <dgm:t>
        <a:bodyPr/>
        <a:lstStyle/>
        <a:p>
          <a:endParaRPr lang="en-US"/>
        </a:p>
      </dgm:t>
    </dgm:pt>
    <dgm:pt modelId="{78DC6C8F-A474-4572-9C2B-91E163B79D6E}" type="pres">
      <dgm:prSet presAssocID="{CC3F01BC-9A13-4950-87EB-F5D0FA99A083}" presName="root2" presStyleCnt="0"/>
      <dgm:spPr/>
    </dgm:pt>
    <dgm:pt modelId="{1D5090DA-3EDF-4EA9-8C48-73D974599BEE}" type="pres">
      <dgm:prSet presAssocID="{CC3F01BC-9A13-4950-87EB-F5D0FA99A083}" presName="LevelTwoTextNode" presStyleLbl="node2" presStyleIdx="0" presStyleCnt="7" custScaleX="205925">
        <dgm:presLayoutVars>
          <dgm:chPref val="3"/>
        </dgm:presLayoutVars>
      </dgm:prSet>
      <dgm:spPr/>
      <dgm:t>
        <a:bodyPr/>
        <a:lstStyle/>
        <a:p>
          <a:endParaRPr lang="en-US"/>
        </a:p>
      </dgm:t>
    </dgm:pt>
    <dgm:pt modelId="{75579482-BBBB-4B13-891C-9FD9D6AD84BA}" type="pres">
      <dgm:prSet presAssocID="{CC3F01BC-9A13-4950-87EB-F5D0FA99A083}" presName="level3hierChild" presStyleCnt="0"/>
      <dgm:spPr/>
    </dgm:pt>
    <dgm:pt modelId="{B5C39577-EACE-4F85-9D56-9CC3E38B89FD}" type="pres">
      <dgm:prSet presAssocID="{2B507F34-ED4F-4F61-B45D-00F0DC830C40}" presName="conn2-1" presStyleLbl="parChTrans1D2" presStyleIdx="1" presStyleCnt="7"/>
      <dgm:spPr/>
      <dgm:t>
        <a:bodyPr/>
        <a:lstStyle/>
        <a:p>
          <a:endParaRPr lang="en-US"/>
        </a:p>
      </dgm:t>
    </dgm:pt>
    <dgm:pt modelId="{14D747F5-41E5-4147-BFB6-CE2306A1BA84}" type="pres">
      <dgm:prSet presAssocID="{2B507F34-ED4F-4F61-B45D-00F0DC830C40}" presName="connTx" presStyleLbl="parChTrans1D2" presStyleIdx="1" presStyleCnt="7"/>
      <dgm:spPr/>
      <dgm:t>
        <a:bodyPr/>
        <a:lstStyle/>
        <a:p>
          <a:endParaRPr lang="en-US"/>
        </a:p>
      </dgm:t>
    </dgm:pt>
    <dgm:pt modelId="{11CC7D05-F25F-49F8-B8D1-9A6C487C35AC}" type="pres">
      <dgm:prSet presAssocID="{504945FE-8F60-48B1-8A3F-A5B6DBD768F6}" presName="root2" presStyleCnt="0"/>
      <dgm:spPr/>
    </dgm:pt>
    <dgm:pt modelId="{F1935CC2-DCAB-402D-9092-4962D519DAD9}" type="pres">
      <dgm:prSet presAssocID="{504945FE-8F60-48B1-8A3F-A5B6DBD768F6}" presName="LevelTwoTextNode" presStyleLbl="node2" presStyleIdx="1" presStyleCnt="7" custScaleX="411928">
        <dgm:presLayoutVars>
          <dgm:chPref val="3"/>
        </dgm:presLayoutVars>
      </dgm:prSet>
      <dgm:spPr/>
      <dgm:t>
        <a:bodyPr/>
        <a:lstStyle/>
        <a:p>
          <a:endParaRPr lang="en-US"/>
        </a:p>
      </dgm:t>
    </dgm:pt>
    <dgm:pt modelId="{17E29871-DC5C-48D2-A996-35F36E7BD025}" type="pres">
      <dgm:prSet presAssocID="{504945FE-8F60-48B1-8A3F-A5B6DBD768F6}" presName="level3hierChild" presStyleCnt="0"/>
      <dgm:spPr/>
    </dgm:pt>
    <dgm:pt modelId="{AE1FC573-BC70-4A09-A2BB-FAAC4BE67DC2}" type="pres">
      <dgm:prSet presAssocID="{A6F0CE8D-E1C8-42E9-9131-BC3C3921FF61}" presName="conn2-1" presStyleLbl="parChTrans1D2" presStyleIdx="2" presStyleCnt="7"/>
      <dgm:spPr/>
      <dgm:t>
        <a:bodyPr/>
        <a:lstStyle/>
        <a:p>
          <a:endParaRPr lang="en-US"/>
        </a:p>
      </dgm:t>
    </dgm:pt>
    <dgm:pt modelId="{F6105251-C350-463B-B684-D14DBB9D57EA}" type="pres">
      <dgm:prSet presAssocID="{A6F0CE8D-E1C8-42E9-9131-BC3C3921FF61}" presName="connTx" presStyleLbl="parChTrans1D2" presStyleIdx="2" presStyleCnt="7"/>
      <dgm:spPr/>
      <dgm:t>
        <a:bodyPr/>
        <a:lstStyle/>
        <a:p>
          <a:endParaRPr lang="en-US"/>
        </a:p>
      </dgm:t>
    </dgm:pt>
    <dgm:pt modelId="{E6CBCE30-E963-43E9-B1FD-B29EB2B7AE23}" type="pres">
      <dgm:prSet presAssocID="{A464B3BD-F948-48E8-A739-8DA75DFEB511}" presName="root2" presStyleCnt="0"/>
      <dgm:spPr/>
    </dgm:pt>
    <dgm:pt modelId="{18C44A4E-9F6E-4638-B78F-BA52AA6DD1B1}" type="pres">
      <dgm:prSet presAssocID="{A464B3BD-F948-48E8-A739-8DA75DFEB511}" presName="LevelTwoTextNode" presStyleLbl="node2" presStyleIdx="2" presStyleCnt="7" custScaleX="399030">
        <dgm:presLayoutVars>
          <dgm:chPref val="3"/>
        </dgm:presLayoutVars>
      </dgm:prSet>
      <dgm:spPr/>
      <dgm:t>
        <a:bodyPr/>
        <a:lstStyle/>
        <a:p>
          <a:endParaRPr lang="en-US"/>
        </a:p>
      </dgm:t>
    </dgm:pt>
    <dgm:pt modelId="{B59A9113-CD44-4002-8283-06E1C2944CFD}" type="pres">
      <dgm:prSet presAssocID="{A464B3BD-F948-48E8-A739-8DA75DFEB511}" presName="level3hierChild" presStyleCnt="0"/>
      <dgm:spPr/>
    </dgm:pt>
    <dgm:pt modelId="{F89B23EE-22D1-4528-B908-1EEEF5ECA123}" type="pres">
      <dgm:prSet presAssocID="{D669E780-29EA-41EF-9DDD-67D693636FA4}" presName="root1" presStyleCnt="0"/>
      <dgm:spPr/>
    </dgm:pt>
    <dgm:pt modelId="{CB13BE0E-E0D7-4013-8AD5-56414AB449C8}" type="pres">
      <dgm:prSet presAssocID="{D669E780-29EA-41EF-9DDD-67D693636FA4}" presName="LevelOneTextNode" presStyleLbl="node0" presStyleIdx="1" presStyleCnt="4" custScaleX="243702" custLinFactNeighborX="2363" custLinFactNeighborY="4724">
        <dgm:presLayoutVars>
          <dgm:chPref val="3"/>
        </dgm:presLayoutVars>
      </dgm:prSet>
      <dgm:spPr/>
      <dgm:t>
        <a:bodyPr/>
        <a:lstStyle/>
        <a:p>
          <a:endParaRPr lang="en-US"/>
        </a:p>
      </dgm:t>
    </dgm:pt>
    <dgm:pt modelId="{3CF2181E-B285-4FE1-9E9E-43DF24180531}" type="pres">
      <dgm:prSet presAssocID="{D669E780-29EA-41EF-9DDD-67D693636FA4}" presName="level2hierChild" presStyleCnt="0"/>
      <dgm:spPr/>
    </dgm:pt>
    <dgm:pt modelId="{A6CE5FB8-3A63-4876-9C2A-61548C775F95}" type="pres">
      <dgm:prSet presAssocID="{B48631CC-17E4-451C-9F7F-67E57188F260}" presName="root1" presStyleCnt="0"/>
      <dgm:spPr/>
    </dgm:pt>
    <dgm:pt modelId="{CF6C5597-4225-415D-A5AB-8BD250EF4E45}" type="pres">
      <dgm:prSet presAssocID="{B48631CC-17E4-451C-9F7F-67E57188F260}" presName="LevelOneTextNode" presStyleLbl="node0" presStyleIdx="2" presStyleCnt="4" custScaleX="277888">
        <dgm:presLayoutVars>
          <dgm:chPref val="3"/>
        </dgm:presLayoutVars>
      </dgm:prSet>
      <dgm:spPr/>
      <dgm:t>
        <a:bodyPr/>
        <a:lstStyle/>
        <a:p>
          <a:endParaRPr lang="en-US"/>
        </a:p>
      </dgm:t>
    </dgm:pt>
    <dgm:pt modelId="{A45C9A1D-075E-44A5-A55C-8C306B164DB8}" type="pres">
      <dgm:prSet presAssocID="{B48631CC-17E4-451C-9F7F-67E57188F260}" presName="level2hierChild" presStyleCnt="0"/>
      <dgm:spPr/>
    </dgm:pt>
    <dgm:pt modelId="{2EAF0AF5-3C78-4584-8B33-CF689A18D490}" type="pres">
      <dgm:prSet presAssocID="{228D78AA-5472-4106-A979-8DEE307C8FBB}" presName="conn2-1" presStyleLbl="parChTrans1D2" presStyleIdx="3" presStyleCnt="7"/>
      <dgm:spPr/>
      <dgm:t>
        <a:bodyPr/>
        <a:lstStyle/>
        <a:p>
          <a:endParaRPr lang="en-US"/>
        </a:p>
      </dgm:t>
    </dgm:pt>
    <dgm:pt modelId="{C27069D8-9148-4DB0-980D-A18F5C0D9DC1}" type="pres">
      <dgm:prSet presAssocID="{228D78AA-5472-4106-A979-8DEE307C8FBB}" presName="connTx" presStyleLbl="parChTrans1D2" presStyleIdx="3" presStyleCnt="7"/>
      <dgm:spPr/>
      <dgm:t>
        <a:bodyPr/>
        <a:lstStyle/>
        <a:p>
          <a:endParaRPr lang="en-US"/>
        </a:p>
      </dgm:t>
    </dgm:pt>
    <dgm:pt modelId="{B3B930B3-8A6A-4BD4-BD5F-89CE98EA748D}" type="pres">
      <dgm:prSet presAssocID="{ED96512A-6A9C-40EF-9574-E83E69E9C334}" presName="root2" presStyleCnt="0"/>
      <dgm:spPr/>
    </dgm:pt>
    <dgm:pt modelId="{7B5F77B4-816E-4B2C-88EE-E1F54D2C12E1}" type="pres">
      <dgm:prSet presAssocID="{ED96512A-6A9C-40EF-9574-E83E69E9C334}" presName="LevelTwoTextNode" presStyleLbl="node2" presStyleIdx="3" presStyleCnt="7" custScaleX="119931">
        <dgm:presLayoutVars>
          <dgm:chPref val="3"/>
        </dgm:presLayoutVars>
      </dgm:prSet>
      <dgm:spPr/>
      <dgm:t>
        <a:bodyPr/>
        <a:lstStyle/>
        <a:p>
          <a:endParaRPr lang="en-US"/>
        </a:p>
      </dgm:t>
    </dgm:pt>
    <dgm:pt modelId="{84472945-1F97-437F-9AE3-747F577B5DBE}" type="pres">
      <dgm:prSet presAssocID="{ED96512A-6A9C-40EF-9574-E83E69E9C334}" presName="level3hierChild" presStyleCnt="0"/>
      <dgm:spPr/>
    </dgm:pt>
    <dgm:pt modelId="{1D2769D0-240A-4AD8-8FE7-9C63C8205927}" type="pres">
      <dgm:prSet presAssocID="{A86C9245-B664-4110-9024-C23EB03AB4F9}" presName="conn2-1" presStyleLbl="parChTrans1D2" presStyleIdx="4" presStyleCnt="7"/>
      <dgm:spPr/>
      <dgm:t>
        <a:bodyPr/>
        <a:lstStyle/>
        <a:p>
          <a:endParaRPr lang="en-US"/>
        </a:p>
      </dgm:t>
    </dgm:pt>
    <dgm:pt modelId="{107E0B62-40B0-44D5-85E6-AE556A5A8119}" type="pres">
      <dgm:prSet presAssocID="{A86C9245-B664-4110-9024-C23EB03AB4F9}" presName="connTx" presStyleLbl="parChTrans1D2" presStyleIdx="4" presStyleCnt="7"/>
      <dgm:spPr/>
      <dgm:t>
        <a:bodyPr/>
        <a:lstStyle/>
        <a:p>
          <a:endParaRPr lang="en-US"/>
        </a:p>
      </dgm:t>
    </dgm:pt>
    <dgm:pt modelId="{2F70CFC1-F595-4A47-AD73-0FEC40353A6B}" type="pres">
      <dgm:prSet presAssocID="{8788DC17-7E53-41D8-A9AE-76A1EB82A76E}" presName="root2" presStyleCnt="0"/>
      <dgm:spPr/>
    </dgm:pt>
    <dgm:pt modelId="{67202F6B-C1AC-440E-B8A0-AFD7252D3B5D}" type="pres">
      <dgm:prSet presAssocID="{8788DC17-7E53-41D8-A9AE-76A1EB82A76E}" presName="LevelTwoTextNode" presStyleLbl="node2" presStyleIdx="4" presStyleCnt="7" custScaleX="189820">
        <dgm:presLayoutVars>
          <dgm:chPref val="3"/>
        </dgm:presLayoutVars>
      </dgm:prSet>
      <dgm:spPr/>
      <dgm:t>
        <a:bodyPr/>
        <a:lstStyle/>
        <a:p>
          <a:endParaRPr lang="en-US"/>
        </a:p>
      </dgm:t>
    </dgm:pt>
    <dgm:pt modelId="{8F7E5824-DB63-4BA0-8A52-48BD548753B4}" type="pres">
      <dgm:prSet presAssocID="{8788DC17-7E53-41D8-A9AE-76A1EB82A76E}" presName="level3hierChild" presStyleCnt="0"/>
      <dgm:spPr/>
    </dgm:pt>
    <dgm:pt modelId="{F30B3DE8-6C94-4D9E-9717-6D1E740C6694}" type="pres">
      <dgm:prSet presAssocID="{900820CD-CC63-42F9-869D-631A7F841A15}" presName="conn2-1" presStyleLbl="parChTrans1D2" presStyleIdx="5" presStyleCnt="7"/>
      <dgm:spPr/>
      <dgm:t>
        <a:bodyPr/>
        <a:lstStyle/>
        <a:p>
          <a:endParaRPr lang="en-US"/>
        </a:p>
      </dgm:t>
    </dgm:pt>
    <dgm:pt modelId="{5F851D52-EA1A-4DD8-AC3B-63054580B5DF}" type="pres">
      <dgm:prSet presAssocID="{900820CD-CC63-42F9-869D-631A7F841A15}" presName="connTx" presStyleLbl="parChTrans1D2" presStyleIdx="5" presStyleCnt="7"/>
      <dgm:spPr/>
      <dgm:t>
        <a:bodyPr/>
        <a:lstStyle/>
        <a:p>
          <a:endParaRPr lang="en-US"/>
        </a:p>
      </dgm:t>
    </dgm:pt>
    <dgm:pt modelId="{5121D5C0-AA9C-414F-8382-2778EF50C66D}" type="pres">
      <dgm:prSet presAssocID="{5FBC5957-43A7-4DC9-95E4-47E46E261C00}" presName="root2" presStyleCnt="0"/>
      <dgm:spPr/>
    </dgm:pt>
    <dgm:pt modelId="{2BF7840A-3B8E-4187-8DA3-2B978D32F7E0}" type="pres">
      <dgm:prSet presAssocID="{5FBC5957-43A7-4DC9-95E4-47E46E261C00}" presName="LevelTwoTextNode" presStyleLbl="node2" presStyleIdx="5" presStyleCnt="7" custScaleX="193398">
        <dgm:presLayoutVars>
          <dgm:chPref val="3"/>
        </dgm:presLayoutVars>
      </dgm:prSet>
      <dgm:spPr/>
      <dgm:t>
        <a:bodyPr/>
        <a:lstStyle/>
        <a:p>
          <a:endParaRPr lang="en-US"/>
        </a:p>
      </dgm:t>
    </dgm:pt>
    <dgm:pt modelId="{7001099F-F3C0-4FBA-99D4-9C0CE8631141}" type="pres">
      <dgm:prSet presAssocID="{5FBC5957-43A7-4DC9-95E4-47E46E261C00}" presName="level3hierChild" presStyleCnt="0"/>
      <dgm:spPr/>
    </dgm:pt>
    <dgm:pt modelId="{8DE55C00-2233-488F-A2A1-7A5E1FEDC2C6}" type="pres">
      <dgm:prSet presAssocID="{EDAF57D9-A023-4440-B35F-67A392A5D983}" presName="conn2-1" presStyleLbl="parChTrans1D2" presStyleIdx="6" presStyleCnt="7"/>
      <dgm:spPr/>
      <dgm:t>
        <a:bodyPr/>
        <a:lstStyle/>
        <a:p>
          <a:endParaRPr lang="en-US"/>
        </a:p>
      </dgm:t>
    </dgm:pt>
    <dgm:pt modelId="{F0C00BA5-BDFE-480E-9039-4D95A3C9C933}" type="pres">
      <dgm:prSet presAssocID="{EDAF57D9-A023-4440-B35F-67A392A5D983}" presName="connTx" presStyleLbl="parChTrans1D2" presStyleIdx="6" presStyleCnt="7"/>
      <dgm:spPr/>
      <dgm:t>
        <a:bodyPr/>
        <a:lstStyle/>
        <a:p>
          <a:endParaRPr lang="en-US"/>
        </a:p>
      </dgm:t>
    </dgm:pt>
    <dgm:pt modelId="{ED632E3B-79FA-413B-BB55-C27DD12E605D}" type="pres">
      <dgm:prSet presAssocID="{BFD14C51-0DF4-4FF9-B5B8-83EE0F4D40A8}" presName="root2" presStyleCnt="0"/>
      <dgm:spPr/>
    </dgm:pt>
    <dgm:pt modelId="{70D33B46-25C5-4F39-8B4F-17A541BFB4EF}" type="pres">
      <dgm:prSet presAssocID="{BFD14C51-0DF4-4FF9-B5B8-83EE0F4D40A8}" presName="LevelTwoTextNode" presStyleLbl="node2" presStyleIdx="6" presStyleCnt="7" custScaleX="215063">
        <dgm:presLayoutVars>
          <dgm:chPref val="3"/>
        </dgm:presLayoutVars>
      </dgm:prSet>
      <dgm:spPr/>
      <dgm:t>
        <a:bodyPr/>
        <a:lstStyle/>
        <a:p>
          <a:endParaRPr lang="en-US"/>
        </a:p>
      </dgm:t>
    </dgm:pt>
    <dgm:pt modelId="{C0218601-E13C-4E9E-B84E-2F2C6F5CF31A}" type="pres">
      <dgm:prSet presAssocID="{BFD14C51-0DF4-4FF9-B5B8-83EE0F4D40A8}" presName="level3hierChild" presStyleCnt="0"/>
      <dgm:spPr/>
    </dgm:pt>
    <dgm:pt modelId="{3B9BC636-D1D1-4D63-90F8-E1F0FA8F5CA9}" type="pres">
      <dgm:prSet presAssocID="{18798638-E5FF-4DA1-9AFC-72F230D875DE}" presName="root1" presStyleCnt="0"/>
      <dgm:spPr/>
    </dgm:pt>
    <dgm:pt modelId="{31716476-2CBC-445A-BFB9-657872925C1E}" type="pres">
      <dgm:prSet presAssocID="{18798638-E5FF-4DA1-9AFC-72F230D875DE}" presName="LevelOneTextNode" presStyleLbl="node0" presStyleIdx="3" presStyleCnt="4" custScaleX="268826" custLinFactNeighborX="648" custLinFactNeighborY="21218">
        <dgm:presLayoutVars>
          <dgm:chPref val="3"/>
        </dgm:presLayoutVars>
      </dgm:prSet>
      <dgm:spPr/>
      <dgm:t>
        <a:bodyPr/>
        <a:lstStyle/>
        <a:p>
          <a:endParaRPr lang="en-US"/>
        </a:p>
      </dgm:t>
    </dgm:pt>
    <dgm:pt modelId="{46C5DB6D-A9AC-409D-8B72-F44D4DEE0B3B}" type="pres">
      <dgm:prSet presAssocID="{18798638-E5FF-4DA1-9AFC-72F230D875DE}" presName="level2hierChild" presStyleCnt="0"/>
      <dgm:spPr/>
    </dgm:pt>
  </dgm:ptLst>
  <dgm:cxnLst>
    <dgm:cxn modelId="{42D6C545-C474-41F9-8809-0FF72350EEFC}" type="presOf" srcId="{A6F0CE8D-E1C8-42E9-9131-BC3C3921FF61}" destId="{AE1FC573-BC70-4A09-A2BB-FAAC4BE67DC2}" srcOrd="0" destOrd="0" presId="urn:microsoft.com/office/officeart/2005/8/layout/hierarchy2"/>
    <dgm:cxn modelId="{069F4BCF-890B-4EA4-A052-CBC14BBB7E65}" type="presOf" srcId="{DEB54A2C-905D-45F4-AD58-B5D2D78065C9}" destId="{F2E51F72-8DBD-43ED-B9F8-C88B7704B1AD}" srcOrd="1" destOrd="0" presId="urn:microsoft.com/office/officeart/2005/8/layout/hierarchy2"/>
    <dgm:cxn modelId="{DE271EE2-4AC4-41BC-A5AC-D5C80335DE36}" type="presOf" srcId="{EDAF57D9-A023-4440-B35F-67A392A5D983}" destId="{8DE55C00-2233-488F-A2A1-7A5E1FEDC2C6}" srcOrd="0" destOrd="0" presId="urn:microsoft.com/office/officeart/2005/8/layout/hierarchy2"/>
    <dgm:cxn modelId="{17CAE832-FE0D-4699-AF3D-1C219ED94CB7}" srcId="{B48631CC-17E4-451C-9F7F-67E57188F260}" destId="{BFD14C51-0DF4-4FF9-B5B8-83EE0F4D40A8}" srcOrd="3" destOrd="0" parTransId="{EDAF57D9-A023-4440-B35F-67A392A5D983}" sibTransId="{A784B44E-F756-4CE7-BBC7-C158B862D02E}"/>
    <dgm:cxn modelId="{061D9A80-306A-416C-A302-9227586FB4A8}" srcId="{B48631CC-17E4-451C-9F7F-67E57188F260}" destId="{8788DC17-7E53-41D8-A9AE-76A1EB82A76E}" srcOrd="1" destOrd="0" parTransId="{A86C9245-B664-4110-9024-C23EB03AB4F9}" sibTransId="{57E10F33-8E56-4E3D-BE82-9A1B4D66E78D}"/>
    <dgm:cxn modelId="{C25099A1-6EEF-4167-97CE-399991E22B09}" type="presOf" srcId="{900820CD-CC63-42F9-869D-631A7F841A15}" destId="{F30B3DE8-6C94-4D9E-9717-6D1E740C6694}" srcOrd="0" destOrd="0" presId="urn:microsoft.com/office/officeart/2005/8/layout/hierarchy2"/>
    <dgm:cxn modelId="{4EB89875-2B69-41C6-B61B-28DD8210E053}" type="presOf" srcId="{A86C9245-B664-4110-9024-C23EB03AB4F9}" destId="{1D2769D0-240A-4AD8-8FE7-9C63C8205927}" srcOrd="0" destOrd="0" presId="urn:microsoft.com/office/officeart/2005/8/layout/hierarchy2"/>
    <dgm:cxn modelId="{BF3EAE8A-5AA6-49C0-B33C-60ACC2C53C2F}" type="presOf" srcId="{A86C9245-B664-4110-9024-C23EB03AB4F9}" destId="{107E0B62-40B0-44D5-85E6-AE556A5A8119}" srcOrd="1" destOrd="0" presId="urn:microsoft.com/office/officeart/2005/8/layout/hierarchy2"/>
    <dgm:cxn modelId="{5F22CE59-C367-42C5-A6FC-4B90DA3DAAFF}" type="presOf" srcId="{EDAF57D9-A023-4440-B35F-67A392A5D983}" destId="{F0C00BA5-BDFE-480E-9039-4D95A3C9C933}" srcOrd="1" destOrd="0" presId="urn:microsoft.com/office/officeart/2005/8/layout/hierarchy2"/>
    <dgm:cxn modelId="{CE598360-058D-4457-98F6-6403BE87A642}" type="presOf" srcId="{504945FE-8F60-48B1-8A3F-A5B6DBD768F6}" destId="{F1935CC2-DCAB-402D-9092-4962D519DAD9}" srcOrd="0" destOrd="0" presId="urn:microsoft.com/office/officeart/2005/8/layout/hierarchy2"/>
    <dgm:cxn modelId="{DC728B5C-9E9B-4699-B7EC-403CF51D83D3}" srcId="{B48631CC-17E4-451C-9F7F-67E57188F260}" destId="{5FBC5957-43A7-4DC9-95E4-47E46E261C00}" srcOrd="2" destOrd="0" parTransId="{900820CD-CC63-42F9-869D-631A7F841A15}" sibTransId="{55C28D8E-8AD0-4679-A9A4-AA88F4B9F586}"/>
    <dgm:cxn modelId="{2AFDC6FB-3AAB-462E-AF15-2218339E4A56}" type="presOf" srcId="{1D71BEAF-69B1-4556-A39A-BC0262F1E353}" destId="{581E5D17-4913-4166-AE8D-2722FF6E92C3}" srcOrd="0" destOrd="0" presId="urn:microsoft.com/office/officeart/2005/8/layout/hierarchy2"/>
    <dgm:cxn modelId="{E7569283-FD75-481C-BADF-BF8D32CC8FBF}" type="presOf" srcId="{228D78AA-5472-4106-A979-8DEE307C8FBB}" destId="{C27069D8-9148-4DB0-980D-A18F5C0D9DC1}" srcOrd="1" destOrd="0" presId="urn:microsoft.com/office/officeart/2005/8/layout/hierarchy2"/>
    <dgm:cxn modelId="{8EAF3723-6FE2-4428-830F-57F1B8256A94}" type="presOf" srcId="{2B507F34-ED4F-4F61-B45D-00F0DC830C40}" destId="{B5C39577-EACE-4F85-9D56-9CC3E38B89FD}" srcOrd="0" destOrd="0" presId="urn:microsoft.com/office/officeart/2005/8/layout/hierarchy2"/>
    <dgm:cxn modelId="{14D7AC17-5A4E-424D-9080-8226F89F2171}" type="presOf" srcId="{18798638-E5FF-4DA1-9AFC-72F230D875DE}" destId="{31716476-2CBC-445A-BFB9-657872925C1E}" srcOrd="0" destOrd="0" presId="urn:microsoft.com/office/officeart/2005/8/layout/hierarchy2"/>
    <dgm:cxn modelId="{67F766DC-3121-483A-9328-93ABEA8E4FD1}" srcId="{73F00D8C-FA52-431D-B942-E45FE8562567}" destId="{D669E780-29EA-41EF-9DDD-67D693636FA4}" srcOrd="1" destOrd="0" parTransId="{5F9B911B-2C58-43C9-83FA-A9A8D1AE5CC4}" sibTransId="{6CADF441-F1AF-40C0-BCF3-433DF7C28E0A}"/>
    <dgm:cxn modelId="{FC881F43-1D2A-4513-8651-58977314CE76}" type="presOf" srcId="{A464B3BD-F948-48E8-A739-8DA75DFEB511}" destId="{18C44A4E-9F6E-4638-B78F-BA52AA6DD1B1}" srcOrd="0" destOrd="0" presId="urn:microsoft.com/office/officeart/2005/8/layout/hierarchy2"/>
    <dgm:cxn modelId="{D37AE2C0-7F40-4010-90C8-544595CB35B3}" srcId="{73F00D8C-FA52-431D-B942-E45FE8562567}" destId="{B48631CC-17E4-451C-9F7F-67E57188F260}" srcOrd="2" destOrd="0" parTransId="{4841CC77-F421-43DA-B803-E9265CE7422C}" sibTransId="{322F30ED-61D5-47A5-842F-BEBB00E45DE8}"/>
    <dgm:cxn modelId="{DAC1786E-6E5F-41BB-9EB0-5752DFC13938}" srcId="{1D71BEAF-69B1-4556-A39A-BC0262F1E353}" destId="{504945FE-8F60-48B1-8A3F-A5B6DBD768F6}" srcOrd="1" destOrd="0" parTransId="{2B507F34-ED4F-4F61-B45D-00F0DC830C40}" sibTransId="{98CAC224-D1A3-4027-A041-1FB59D51978B}"/>
    <dgm:cxn modelId="{8D021A31-08C4-4BB8-ADE7-68AE8F773119}" srcId="{1D71BEAF-69B1-4556-A39A-BC0262F1E353}" destId="{A464B3BD-F948-48E8-A739-8DA75DFEB511}" srcOrd="2" destOrd="0" parTransId="{A6F0CE8D-E1C8-42E9-9131-BC3C3921FF61}" sibTransId="{24B98C47-6E64-4444-9F46-180EF58D84CF}"/>
    <dgm:cxn modelId="{55FAFDCC-340D-4C15-94E4-D569A1ECBDE9}" type="presOf" srcId="{D669E780-29EA-41EF-9DDD-67D693636FA4}" destId="{CB13BE0E-E0D7-4013-8AD5-56414AB449C8}" srcOrd="0" destOrd="0" presId="urn:microsoft.com/office/officeart/2005/8/layout/hierarchy2"/>
    <dgm:cxn modelId="{0CC8D565-5DF0-4561-AEEC-F454B8828EE1}" srcId="{73F00D8C-FA52-431D-B942-E45FE8562567}" destId="{1D71BEAF-69B1-4556-A39A-BC0262F1E353}" srcOrd="0" destOrd="0" parTransId="{4301105E-F9E4-442A-93D2-D35973FBF924}" sibTransId="{D5F09E41-AB5F-456D-A98E-CEC78BFEF9A2}"/>
    <dgm:cxn modelId="{AB86CF03-5B01-45FE-9411-EE41D945E42C}" type="presOf" srcId="{B48631CC-17E4-451C-9F7F-67E57188F260}" destId="{CF6C5597-4225-415D-A5AB-8BD250EF4E45}" srcOrd="0" destOrd="0" presId="urn:microsoft.com/office/officeart/2005/8/layout/hierarchy2"/>
    <dgm:cxn modelId="{71D21A6B-AD46-43D4-9A51-099C76370582}" type="presOf" srcId="{ED96512A-6A9C-40EF-9574-E83E69E9C334}" destId="{7B5F77B4-816E-4B2C-88EE-E1F54D2C12E1}" srcOrd="0" destOrd="0" presId="urn:microsoft.com/office/officeart/2005/8/layout/hierarchy2"/>
    <dgm:cxn modelId="{77662C6B-80D0-41E6-868C-555224863166}" type="presOf" srcId="{228D78AA-5472-4106-A979-8DEE307C8FBB}" destId="{2EAF0AF5-3C78-4584-8B33-CF689A18D490}" srcOrd="0" destOrd="0" presId="urn:microsoft.com/office/officeart/2005/8/layout/hierarchy2"/>
    <dgm:cxn modelId="{24FA23BE-95A5-4D82-B9D1-FFAC24AEB382}" srcId="{73F00D8C-FA52-431D-B942-E45FE8562567}" destId="{18798638-E5FF-4DA1-9AFC-72F230D875DE}" srcOrd="3" destOrd="0" parTransId="{E3E90C0A-893A-4165-BF81-DC781F2EE73C}" sibTransId="{37079578-1072-4539-8DA4-6EC444C3B2CA}"/>
    <dgm:cxn modelId="{B579F603-E90E-49A1-9E95-0B7068E9D16D}" srcId="{1D71BEAF-69B1-4556-A39A-BC0262F1E353}" destId="{CC3F01BC-9A13-4950-87EB-F5D0FA99A083}" srcOrd="0" destOrd="0" parTransId="{DEB54A2C-905D-45F4-AD58-B5D2D78065C9}" sibTransId="{B5D3F68E-F127-440E-814E-6FAC78424B88}"/>
    <dgm:cxn modelId="{F5C1058D-C4DE-44C2-8461-900BEECF8ADE}" type="presOf" srcId="{DEB54A2C-905D-45F4-AD58-B5D2D78065C9}" destId="{FF2B01A7-99D8-450C-B6F1-7F122837070F}" srcOrd="0" destOrd="0" presId="urn:microsoft.com/office/officeart/2005/8/layout/hierarchy2"/>
    <dgm:cxn modelId="{226E94F8-1E41-4993-9C91-0D5A40E84E74}" type="presOf" srcId="{2B507F34-ED4F-4F61-B45D-00F0DC830C40}" destId="{14D747F5-41E5-4147-BFB6-CE2306A1BA84}" srcOrd="1" destOrd="0" presId="urn:microsoft.com/office/officeart/2005/8/layout/hierarchy2"/>
    <dgm:cxn modelId="{757BE147-D83F-4870-A368-8A0E4F716552}" type="presOf" srcId="{900820CD-CC63-42F9-869D-631A7F841A15}" destId="{5F851D52-EA1A-4DD8-AC3B-63054580B5DF}" srcOrd="1" destOrd="0" presId="urn:microsoft.com/office/officeart/2005/8/layout/hierarchy2"/>
    <dgm:cxn modelId="{82B178F5-8053-4317-9876-D72E20332BE8}" type="presOf" srcId="{A6F0CE8D-E1C8-42E9-9131-BC3C3921FF61}" destId="{F6105251-C350-463B-B684-D14DBB9D57EA}" srcOrd="1" destOrd="0" presId="urn:microsoft.com/office/officeart/2005/8/layout/hierarchy2"/>
    <dgm:cxn modelId="{0B28F8AA-71CF-4DCF-B646-E648C03BAF0C}" type="presOf" srcId="{CC3F01BC-9A13-4950-87EB-F5D0FA99A083}" destId="{1D5090DA-3EDF-4EA9-8C48-73D974599BEE}" srcOrd="0" destOrd="0" presId="urn:microsoft.com/office/officeart/2005/8/layout/hierarchy2"/>
    <dgm:cxn modelId="{0F37F5C5-0CB0-43E4-987C-D3769172BB38}" type="presOf" srcId="{73F00D8C-FA52-431D-B942-E45FE8562567}" destId="{572B1D41-2E46-44F8-894C-593A92EE85AE}" srcOrd="0" destOrd="0" presId="urn:microsoft.com/office/officeart/2005/8/layout/hierarchy2"/>
    <dgm:cxn modelId="{9B2DF439-099B-4BBA-9408-F32F82BB3935}" type="presOf" srcId="{8788DC17-7E53-41D8-A9AE-76A1EB82A76E}" destId="{67202F6B-C1AC-440E-B8A0-AFD7252D3B5D}" srcOrd="0" destOrd="0" presId="urn:microsoft.com/office/officeart/2005/8/layout/hierarchy2"/>
    <dgm:cxn modelId="{888EE651-CD75-495A-9561-8DD7F87CE5FA}" type="presOf" srcId="{5FBC5957-43A7-4DC9-95E4-47E46E261C00}" destId="{2BF7840A-3B8E-4187-8DA3-2B978D32F7E0}" srcOrd="0" destOrd="0" presId="urn:microsoft.com/office/officeart/2005/8/layout/hierarchy2"/>
    <dgm:cxn modelId="{F0880298-4F4B-4E09-BE6A-397F06570BB9}" srcId="{B48631CC-17E4-451C-9F7F-67E57188F260}" destId="{ED96512A-6A9C-40EF-9574-E83E69E9C334}" srcOrd="0" destOrd="0" parTransId="{228D78AA-5472-4106-A979-8DEE307C8FBB}" sibTransId="{E4F282AE-B5D4-4494-957C-841083985083}"/>
    <dgm:cxn modelId="{C476FD4F-9067-4B8D-9506-446FC1D8D64A}" type="presOf" srcId="{BFD14C51-0DF4-4FF9-B5B8-83EE0F4D40A8}" destId="{70D33B46-25C5-4F39-8B4F-17A541BFB4EF}" srcOrd="0" destOrd="0" presId="urn:microsoft.com/office/officeart/2005/8/layout/hierarchy2"/>
    <dgm:cxn modelId="{6FDC1954-36B7-439A-994D-AFB3E8559575}" type="presParOf" srcId="{572B1D41-2E46-44F8-894C-593A92EE85AE}" destId="{E2AFAC2B-9E98-4355-AC3D-433DC752DAAC}" srcOrd="0" destOrd="0" presId="urn:microsoft.com/office/officeart/2005/8/layout/hierarchy2"/>
    <dgm:cxn modelId="{A8CA5900-7565-48E2-B49D-9D0E16FA6179}" type="presParOf" srcId="{E2AFAC2B-9E98-4355-AC3D-433DC752DAAC}" destId="{581E5D17-4913-4166-AE8D-2722FF6E92C3}" srcOrd="0" destOrd="0" presId="urn:microsoft.com/office/officeart/2005/8/layout/hierarchy2"/>
    <dgm:cxn modelId="{677F9243-6F10-491B-86AC-F7FD70768876}" type="presParOf" srcId="{E2AFAC2B-9E98-4355-AC3D-433DC752DAAC}" destId="{275932F8-6F7A-4C81-8201-41B646A19B1E}" srcOrd="1" destOrd="0" presId="urn:microsoft.com/office/officeart/2005/8/layout/hierarchy2"/>
    <dgm:cxn modelId="{7A1CBE09-BB8A-457F-A409-F53667729FB5}" type="presParOf" srcId="{275932F8-6F7A-4C81-8201-41B646A19B1E}" destId="{FF2B01A7-99D8-450C-B6F1-7F122837070F}" srcOrd="0" destOrd="0" presId="urn:microsoft.com/office/officeart/2005/8/layout/hierarchy2"/>
    <dgm:cxn modelId="{2ECD4852-E5D0-49D7-ADF4-78E04EAACE32}" type="presParOf" srcId="{FF2B01A7-99D8-450C-B6F1-7F122837070F}" destId="{F2E51F72-8DBD-43ED-B9F8-C88B7704B1AD}" srcOrd="0" destOrd="0" presId="urn:microsoft.com/office/officeart/2005/8/layout/hierarchy2"/>
    <dgm:cxn modelId="{3FA16C03-308C-4E6D-8D9F-F3785F536814}" type="presParOf" srcId="{275932F8-6F7A-4C81-8201-41B646A19B1E}" destId="{78DC6C8F-A474-4572-9C2B-91E163B79D6E}" srcOrd="1" destOrd="0" presId="urn:microsoft.com/office/officeart/2005/8/layout/hierarchy2"/>
    <dgm:cxn modelId="{8BC8A3FB-33B1-4BE9-89C6-16A04C346D4F}" type="presParOf" srcId="{78DC6C8F-A474-4572-9C2B-91E163B79D6E}" destId="{1D5090DA-3EDF-4EA9-8C48-73D974599BEE}" srcOrd="0" destOrd="0" presId="urn:microsoft.com/office/officeart/2005/8/layout/hierarchy2"/>
    <dgm:cxn modelId="{F2A890A1-D1CA-4EAA-BECB-3EB1DC70772F}" type="presParOf" srcId="{78DC6C8F-A474-4572-9C2B-91E163B79D6E}" destId="{75579482-BBBB-4B13-891C-9FD9D6AD84BA}" srcOrd="1" destOrd="0" presId="urn:microsoft.com/office/officeart/2005/8/layout/hierarchy2"/>
    <dgm:cxn modelId="{A22E8CF1-2E08-42D3-9DEA-B3A717E5C134}" type="presParOf" srcId="{275932F8-6F7A-4C81-8201-41B646A19B1E}" destId="{B5C39577-EACE-4F85-9D56-9CC3E38B89FD}" srcOrd="2" destOrd="0" presId="urn:microsoft.com/office/officeart/2005/8/layout/hierarchy2"/>
    <dgm:cxn modelId="{5E8CE1CB-C553-4942-A7F3-7EF9BA9DBB45}" type="presParOf" srcId="{B5C39577-EACE-4F85-9D56-9CC3E38B89FD}" destId="{14D747F5-41E5-4147-BFB6-CE2306A1BA84}" srcOrd="0" destOrd="0" presId="urn:microsoft.com/office/officeart/2005/8/layout/hierarchy2"/>
    <dgm:cxn modelId="{EC70F7BD-45A7-442E-BC5F-FD355FB36B4E}" type="presParOf" srcId="{275932F8-6F7A-4C81-8201-41B646A19B1E}" destId="{11CC7D05-F25F-49F8-B8D1-9A6C487C35AC}" srcOrd="3" destOrd="0" presId="urn:microsoft.com/office/officeart/2005/8/layout/hierarchy2"/>
    <dgm:cxn modelId="{08677DD8-84D3-490C-A5A8-C275D4151E26}" type="presParOf" srcId="{11CC7D05-F25F-49F8-B8D1-9A6C487C35AC}" destId="{F1935CC2-DCAB-402D-9092-4962D519DAD9}" srcOrd="0" destOrd="0" presId="urn:microsoft.com/office/officeart/2005/8/layout/hierarchy2"/>
    <dgm:cxn modelId="{FD2FDCA2-AA39-47D9-85F9-61D763DFE786}" type="presParOf" srcId="{11CC7D05-F25F-49F8-B8D1-9A6C487C35AC}" destId="{17E29871-DC5C-48D2-A996-35F36E7BD025}" srcOrd="1" destOrd="0" presId="urn:microsoft.com/office/officeart/2005/8/layout/hierarchy2"/>
    <dgm:cxn modelId="{9387E146-10EB-448A-B07C-8B705A52D864}" type="presParOf" srcId="{275932F8-6F7A-4C81-8201-41B646A19B1E}" destId="{AE1FC573-BC70-4A09-A2BB-FAAC4BE67DC2}" srcOrd="4" destOrd="0" presId="urn:microsoft.com/office/officeart/2005/8/layout/hierarchy2"/>
    <dgm:cxn modelId="{0E33A1E0-5B63-41C1-B30E-6CFE97889D3E}" type="presParOf" srcId="{AE1FC573-BC70-4A09-A2BB-FAAC4BE67DC2}" destId="{F6105251-C350-463B-B684-D14DBB9D57EA}" srcOrd="0" destOrd="0" presId="urn:microsoft.com/office/officeart/2005/8/layout/hierarchy2"/>
    <dgm:cxn modelId="{3CC32EE6-039C-4566-A109-7486FF41EF94}" type="presParOf" srcId="{275932F8-6F7A-4C81-8201-41B646A19B1E}" destId="{E6CBCE30-E963-43E9-B1FD-B29EB2B7AE23}" srcOrd="5" destOrd="0" presId="urn:microsoft.com/office/officeart/2005/8/layout/hierarchy2"/>
    <dgm:cxn modelId="{0C8EC023-6D71-4997-B39C-E8FA6CE58F9D}" type="presParOf" srcId="{E6CBCE30-E963-43E9-B1FD-B29EB2B7AE23}" destId="{18C44A4E-9F6E-4638-B78F-BA52AA6DD1B1}" srcOrd="0" destOrd="0" presId="urn:microsoft.com/office/officeart/2005/8/layout/hierarchy2"/>
    <dgm:cxn modelId="{0E98CDF3-5EED-4FA1-AD94-E17BE99F7037}" type="presParOf" srcId="{E6CBCE30-E963-43E9-B1FD-B29EB2B7AE23}" destId="{B59A9113-CD44-4002-8283-06E1C2944CFD}" srcOrd="1" destOrd="0" presId="urn:microsoft.com/office/officeart/2005/8/layout/hierarchy2"/>
    <dgm:cxn modelId="{97A242CF-F9EB-4217-8BE7-BCD85D517184}" type="presParOf" srcId="{572B1D41-2E46-44F8-894C-593A92EE85AE}" destId="{F89B23EE-22D1-4528-B908-1EEEF5ECA123}" srcOrd="1" destOrd="0" presId="urn:microsoft.com/office/officeart/2005/8/layout/hierarchy2"/>
    <dgm:cxn modelId="{22BEF3CB-D5CE-459E-B125-90BB70B930E1}" type="presParOf" srcId="{F89B23EE-22D1-4528-B908-1EEEF5ECA123}" destId="{CB13BE0E-E0D7-4013-8AD5-56414AB449C8}" srcOrd="0" destOrd="0" presId="urn:microsoft.com/office/officeart/2005/8/layout/hierarchy2"/>
    <dgm:cxn modelId="{34656C0A-DBCD-4ED2-98DE-1FF54C82E103}" type="presParOf" srcId="{F89B23EE-22D1-4528-B908-1EEEF5ECA123}" destId="{3CF2181E-B285-4FE1-9E9E-43DF24180531}" srcOrd="1" destOrd="0" presId="urn:microsoft.com/office/officeart/2005/8/layout/hierarchy2"/>
    <dgm:cxn modelId="{4EB38490-BDC7-413B-8B9B-3AFFA9C3A4EA}" type="presParOf" srcId="{572B1D41-2E46-44F8-894C-593A92EE85AE}" destId="{A6CE5FB8-3A63-4876-9C2A-61548C775F95}" srcOrd="2" destOrd="0" presId="urn:microsoft.com/office/officeart/2005/8/layout/hierarchy2"/>
    <dgm:cxn modelId="{17BBA5F0-1612-4686-8D91-65440390129C}" type="presParOf" srcId="{A6CE5FB8-3A63-4876-9C2A-61548C775F95}" destId="{CF6C5597-4225-415D-A5AB-8BD250EF4E45}" srcOrd="0" destOrd="0" presId="urn:microsoft.com/office/officeart/2005/8/layout/hierarchy2"/>
    <dgm:cxn modelId="{B4B845A2-C8E6-4C4D-8397-0821AB2550BE}" type="presParOf" srcId="{A6CE5FB8-3A63-4876-9C2A-61548C775F95}" destId="{A45C9A1D-075E-44A5-A55C-8C306B164DB8}" srcOrd="1" destOrd="0" presId="urn:microsoft.com/office/officeart/2005/8/layout/hierarchy2"/>
    <dgm:cxn modelId="{9B767044-F7D4-48CE-801D-B4CABF21FB2B}" type="presParOf" srcId="{A45C9A1D-075E-44A5-A55C-8C306B164DB8}" destId="{2EAF0AF5-3C78-4584-8B33-CF689A18D490}" srcOrd="0" destOrd="0" presId="urn:microsoft.com/office/officeart/2005/8/layout/hierarchy2"/>
    <dgm:cxn modelId="{F9E74002-E224-4B87-9567-09DCDED4BDE0}" type="presParOf" srcId="{2EAF0AF5-3C78-4584-8B33-CF689A18D490}" destId="{C27069D8-9148-4DB0-980D-A18F5C0D9DC1}" srcOrd="0" destOrd="0" presId="urn:microsoft.com/office/officeart/2005/8/layout/hierarchy2"/>
    <dgm:cxn modelId="{D51B66B7-FE4D-4CE7-9F50-43406905F7FB}" type="presParOf" srcId="{A45C9A1D-075E-44A5-A55C-8C306B164DB8}" destId="{B3B930B3-8A6A-4BD4-BD5F-89CE98EA748D}" srcOrd="1" destOrd="0" presId="urn:microsoft.com/office/officeart/2005/8/layout/hierarchy2"/>
    <dgm:cxn modelId="{27773DF9-47D6-462C-8420-639DD6B394F3}" type="presParOf" srcId="{B3B930B3-8A6A-4BD4-BD5F-89CE98EA748D}" destId="{7B5F77B4-816E-4B2C-88EE-E1F54D2C12E1}" srcOrd="0" destOrd="0" presId="urn:microsoft.com/office/officeart/2005/8/layout/hierarchy2"/>
    <dgm:cxn modelId="{3BB97AC9-4B0B-4457-BC72-7847A13FE754}" type="presParOf" srcId="{B3B930B3-8A6A-4BD4-BD5F-89CE98EA748D}" destId="{84472945-1F97-437F-9AE3-747F577B5DBE}" srcOrd="1" destOrd="0" presId="urn:microsoft.com/office/officeart/2005/8/layout/hierarchy2"/>
    <dgm:cxn modelId="{019DF62F-767F-403B-8ACB-0A2A94424FE2}" type="presParOf" srcId="{A45C9A1D-075E-44A5-A55C-8C306B164DB8}" destId="{1D2769D0-240A-4AD8-8FE7-9C63C8205927}" srcOrd="2" destOrd="0" presId="urn:microsoft.com/office/officeart/2005/8/layout/hierarchy2"/>
    <dgm:cxn modelId="{9A9E1642-2AF5-4BED-B846-FC39E687634D}" type="presParOf" srcId="{1D2769D0-240A-4AD8-8FE7-9C63C8205927}" destId="{107E0B62-40B0-44D5-85E6-AE556A5A8119}" srcOrd="0" destOrd="0" presId="urn:microsoft.com/office/officeart/2005/8/layout/hierarchy2"/>
    <dgm:cxn modelId="{8092CAED-7B0F-45D7-B161-1D7DFF8E8975}" type="presParOf" srcId="{A45C9A1D-075E-44A5-A55C-8C306B164DB8}" destId="{2F70CFC1-F595-4A47-AD73-0FEC40353A6B}" srcOrd="3" destOrd="0" presId="urn:microsoft.com/office/officeart/2005/8/layout/hierarchy2"/>
    <dgm:cxn modelId="{4E8E7329-B46C-4484-9FDD-AC5D9F9D3DDD}" type="presParOf" srcId="{2F70CFC1-F595-4A47-AD73-0FEC40353A6B}" destId="{67202F6B-C1AC-440E-B8A0-AFD7252D3B5D}" srcOrd="0" destOrd="0" presId="urn:microsoft.com/office/officeart/2005/8/layout/hierarchy2"/>
    <dgm:cxn modelId="{D97AC5A7-3D18-46E4-993E-16CA2ABC023D}" type="presParOf" srcId="{2F70CFC1-F595-4A47-AD73-0FEC40353A6B}" destId="{8F7E5824-DB63-4BA0-8A52-48BD548753B4}" srcOrd="1" destOrd="0" presId="urn:microsoft.com/office/officeart/2005/8/layout/hierarchy2"/>
    <dgm:cxn modelId="{D6CB2C93-C13F-4D40-8C0F-8F64052F169A}" type="presParOf" srcId="{A45C9A1D-075E-44A5-A55C-8C306B164DB8}" destId="{F30B3DE8-6C94-4D9E-9717-6D1E740C6694}" srcOrd="4" destOrd="0" presId="urn:microsoft.com/office/officeart/2005/8/layout/hierarchy2"/>
    <dgm:cxn modelId="{C94D79BC-9F66-4697-9125-33021B28ECB3}" type="presParOf" srcId="{F30B3DE8-6C94-4D9E-9717-6D1E740C6694}" destId="{5F851D52-EA1A-4DD8-AC3B-63054580B5DF}" srcOrd="0" destOrd="0" presId="urn:microsoft.com/office/officeart/2005/8/layout/hierarchy2"/>
    <dgm:cxn modelId="{23DB38D2-4436-4352-91AD-8D9C121B4396}" type="presParOf" srcId="{A45C9A1D-075E-44A5-A55C-8C306B164DB8}" destId="{5121D5C0-AA9C-414F-8382-2778EF50C66D}" srcOrd="5" destOrd="0" presId="urn:microsoft.com/office/officeart/2005/8/layout/hierarchy2"/>
    <dgm:cxn modelId="{B88C0B1C-DEC3-4A46-95E0-779AE5E7EB7D}" type="presParOf" srcId="{5121D5C0-AA9C-414F-8382-2778EF50C66D}" destId="{2BF7840A-3B8E-4187-8DA3-2B978D32F7E0}" srcOrd="0" destOrd="0" presId="urn:microsoft.com/office/officeart/2005/8/layout/hierarchy2"/>
    <dgm:cxn modelId="{0473C8B7-FB9F-4A9F-8216-F1E15EE5C1A3}" type="presParOf" srcId="{5121D5C0-AA9C-414F-8382-2778EF50C66D}" destId="{7001099F-F3C0-4FBA-99D4-9C0CE8631141}" srcOrd="1" destOrd="0" presId="urn:microsoft.com/office/officeart/2005/8/layout/hierarchy2"/>
    <dgm:cxn modelId="{C944C09F-9988-4F5B-9557-0B853AECC3AC}" type="presParOf" srcId="{A45C9A1D-075E-44A5-A55C-8C306B164DB8}" destId="{8DE55C00-2233-488F-A2A1-7A5E1FEDC2C6}" srcOrd="6" destOrd="0" presId="urn:microsoft.com/office/officeart/2005/8/layout/hierarchy2"/>
    <dgm:cxn modelId="{35455C0D-3A81-4ABA-B43E-F4833C3E1281}" type="presParOf" srcId="{8DE55C00-2233-488F-A2A1-7A5E1FEDC2C6}" destId="{F0C00BA5-BDFE-480E-9039-4D95A3C9C933}" srcOrd="0" destOrd="0" presId="urn:microsoft.com/office/officeart/2005/8/layout/hierarchy2"/>
    <dgm:cxn modelId="{6556EB1B-C730-49B5-AE88-8CC61B8E15F6}" type="presParOf" srcId="{A45C9A1D-075E-44A5-A55C-8C306B164DB8}" destId="{ED632E3B-79FA-413B-BB55-C27DD12E605D}" srcOrd="7" destOrd="0" presId="urn:microsoft.com/office/officeart/2005/8/layout/hierarchy2"/>
    <dgm:cxn modelId="{B34CE37F-B59D-4BA6-AC05-5A7F2C3AE58C}" type="presParOf" srcId="{ED632E3B-79FA-413B-BB55-C27DD12E605D}" destId="{70D33B46-25C5-4F39-8B4F-17A541BFB4EF}" srcOrd="0" destOrd="0" presId="urn:microsoft.com/office/officeart/2005/8/layout/hierarchy2"/>
    <dgm:cxn modelId="{F24C7DB0-FF1F-4091-8F02-35823BDAA39F}" type="presParOf" srcId="{ED632E3B-79FA-413B-BB55-C27DD12E605D}" destId="{C0218601-E13C-4E9E-B84E-2F2C6F5CF31A}" srcOrd="1" destOrd="0" presId="urn:microsoft.com/office/officeart/2005/8/layout/hierarchy2"/>
    <dgm:cxn modelId="{8613DAC0-BFB8-48C6-84B5-EEBD9AC149AE}" type="presParOf" srcId="{572B1D41-2E46-44F8-894C-593A92EE85AE}" destId="{3B9BC636-D1D1-4D63-90F8-E1F0FA8F5CA9}" srcOrd="3" destOrd="0" presId="urn:microsoft.com/office/officeart/2005/8/layout/hierarchy2"/>
    <dgm:cxn modelId="{99E71C4A-37F6-4321-AEBC-01F2D92E5E6C}" type="presParOf" srcId="{3B9BC636-D1D1-4D63-90F8-E1F0FA8F5CA9}" destId="{31716476-2CBC-445A-BFB9-657872925C1E}" srcOrd="0" destOrd="0" presId="urn:microsoft.com/office/officeart/2005/8/layout/hierarchy2"/>
    <dgm:cxn modelId="{47743C8C-55A2-499D-A54A-B76A135EBF02}" type="presParOf" srcId="{3B9BC636-D1D1-4D63-90F8-E1F0FA8F5CA9}" destId="{46C5DB6D-A9AC-409D-8B72-F44D4DEE0B3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190F1-F6E0-4331-BDF7-5BB62A3B4ED9}">
      <dsp:nvSpPr>
        <dsp:cNvPr id="0" name=""/>
        <dsp:cNvSpPr/>
      </dsp:nvSpPr>
      <dsp:spPr>
        <a:xfrm rot="10800000">
          <a:off x="2125317" y="1879"/>
          <a:ext cx="7577581" cy="866715"/>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lvl="0" algn="ctr" defTabSz="1155700">
            <a:lnSpc>
              <a:spcPct val="90000"/>
            </a:lnSpc>
            <a:spcBef>
              <a:spcPct val="0"/>
            </a:spcBef>
            <a:spcAft>
              <a:spcPct val="35000"/>
            </a:spcAft>
          </a:pPr>
          <a:r>
            <a:rPr lang="vi-VN" sz="2600" kern="1200" dirty="0"/>
            <a:t>CHƯƠNG TRÌNH XÓA MÙ CHỮ</a:t>
          </a:r>
        </a:p>
      </dsp:txBody>
      <dsp:txXfrm rot="10800000">
        <a:off x="2341996" y="1879"/>
        <a:ext cx="7360902" cy="866715"/>
      </dsp:txXfrm>
    </dsp:sp>
    <dsp:sp modelId="{154479BD-280E-43E3-A31A-EEC8365F434A}">
      <dsp:nvSpPr>
        <dsp:cNvPr id="0" name=""/>
        <dsp:cNvSpPr/>
      </dsp:nvSpPr>
      <dsp:spPr>
        <a:xfrm>
          <a:off x="1691959" y="1879"/>
          <a:ext cx="866715" cy="866715"/>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1E9336-1A89-479C-BA4A-4E37082357A8}">
      <dsp:nvSpPr>
        <dsp:cNvPr id="0" name=""/>
        <dsp:cNvSpPr/>
      </dsp:nvSpPr>
      <dsp:spPr>
        <a:xfrm rot="10800000">
          <a:off x="2125317" y="1106029"/>
          <a:ext cx="7577581" cy="866715"/>
        </a:xfrm>
        <a:prstGeom prst="homePlate">
          <a:avLst/>
        </a:prstGeom>
        <a:solidFill>
          <a:schemeClr val="accent4">
            <a:hueOff val="-303945"/>
            <a:satOff val="-153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lvl="0" algn="ctr" defTabSz="1155700">
            <a:lnSpc>
              <a:spcPct val="90000"/>
            </a:lnSpc>
            <a:spcBef>
              <a:spcPct val="0"/>
            </a:spcBef>
            <a:spcAft>
              <a:spcPct val="35000"/>
            </a:spcAft>
          </a:pPr>
          <a:r>
            <a:rPr lang="vi-VN" sz="2600" kern="1200" dirty="0"/>
            <a:t>TÀI LIỆU  XÓA MÙ CHỮ</a:t>
          </a:r>
        </a:p>
      </dsp:txBody>
      <dsp:txXfrm rot="10800000">
        <a:off x="2341996" y="1106029"/>
        <a:ext cx="7360902" cy="866715"/>
      </dsp:txXfrm>
    </dsp:sp>
    <dsp:sp modelId="{A0ED62F7-D7CA-4948-B143-A5B8172E052E}">
      <dsp:nvSpPr>
        <dsp:cNvPr id="0" name=""/>
        <dsp:cNvSpPr/>
      </dsp:nvSpPr>
      <dsp:spPr>
        <a:xfrm>
          <a:off x="1691959" y="1106029"/>
          <a:ext cx="866715" cy="866715"/>
        </a:xfrm>
        <a:prstGeom prst="ellipse">
          <a:avLst/>
        </a:prstGeom>
        <a:solidFill>
          <a:schemeClr val="accent4">
            <a:tint val="50000"/>
            <a:hueOff val="-171968"/>
            <a:satOff val="-9334"/>
            <a:lumOff val="-9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BA68C-AD7C-4C31-B57C-AEF339433ABA}">
      <dsp:nvSpPr>
        <dsp:cNvPr id="0" name=""/>
        <dsp:cNvSpPr/>
      </dsp:nvSpPr>
      <dsp:spPr>
        <a:xfrm rot="10800000">
          <a:off x="2125317" y="2210179"/>
          <a:ext cx="7577581" cy="866715"/>
        </a:xfrm>
        <a:prstGeom prst="homePlate">
          <a:avLst/>
        </a:prstGeom>
        <a:solidFill>
          <a:schemeClr val="accent4">
            <a:hueOff val="-607889"/>
            <a:satOff val="-3070"/>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lvl="0" algn="ctr" defTabSz="1155700">
            <a:lnSpc>
              <a:spcPct val="90000"/>
            </a:lnSpc>
            <a:spcBef>
              <a:spcPct val="0"/>
            </a:spcBef>
            <a:spcAft>
              <a:spcPct val="35000"/>
            </a:spcAft>
          </a:pPr>
          <a:r>
            <a:rPr lang="vi-VN" sz="2600" kern="1200" dirty="0"/>
            <a:t>HƯỚNG DẪN TỔ CHỨC DẠY HỌC</a:t>
          </a:r>
        </a:p>
      </dsp:txBody>
      <dsp:txXfrm rot="10800000">
        <a:off x="2341996" y="2210179"/>
        <a:ext cx="7360902" cy="866715"/>
      </dsp:txXfrm>
    </dsp:sp>
    <dsp:sp modelId="{47D537FC-4CFD-4EF2-8252-C79725654172}">
      <dsp:nvSpPr>
        <dsp:cNvPr id="0" name=""/>
        <dsp:cNvSpPr/>
      </dsp:nvSpPr>
      <dsp:spPr>
        <a:xfrm>
          <a:off x="1691959" y="2210179"/>
          <a:ext cx="866715" cy="866715"/>
        </a:xfrm>
        <a:prstGeom prst="ellipse">
          <a:avLst/>
        </a:prstGeom>
        <a:solidFill>
          <a:schemeClr val="accent4">
            <a:tint val="50000"/>
            <a:hueOff val="-343936"/>
            <a:satOff val="-18668"/>
            <a:lumOff val="-19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96124A-C35F-412A-9291-B2851260ED1A}">
      <dsp:nvSpPr>
        <dsp:cNvPr id="0" name=""/>
        <dsp:cNvSpPr/>
      </dsp:nvSpPr>
      <dsp:spPr>
        <a:xfrm rot="10800000">
          <a:off x="2125317" y="3314328"/>
          <a:ext cx="7577581" cy="866715"/>
        </a:xfrm>
        <a:prstGeom prst="homePlate">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lvl="0" algn="ctr" defTabSz="1155700">
            <a:lnSpc>
              <a:spcPct val="90000"/>
            </a:lnSpc>
            <a:spcBef>
              <a:spcPct val="0"/>
            </a:spcBef>
            <a:spcAft>
              <a:spcPct val="35000"/>
            </a:spcAft>
          </a:pPr>
          <a:r>
            <a:rPr lang="vi-VN" sz="2600" kern="1200" dirty="0"/>
            <a:t>THỰC HÀNH THIẾT KẾ KẾ HOẠCH BÀI DẠY</a:t>
          </a:r>
        </a:p>
      </dsp:txBody>
      <dsp:txXfrm rot="10800000">
        <a:off x="2341996" y="3314328"/>
        <a:ext cx="7360902" cy="866715"/>
      </dsp:txXfrm>
    </dsp:sp>
    <dsp:sp modelId="{D8B671BB-173E-4325-95CB-B6D734A370AF}">
      <dsp:nvSpPr>
        <dsp:cNvPr id="0" name=""/>
        <dsp:cNvSpPr/>
      </dsp:nvSpPr>
      <dsp:spPr>
        <a:xfrm>
          <a:off x="1691959" y="3314328"/>
          <a:ext cx="866715" cy="866715"/>
        </a:xfrm>
        <a:prstGeom prst="ellipse">
          <a:avLst/>
        </a:prstGeom>
        <a:solidFill>
          <a:schemeClr val="accent4">
            <a:tint val="50000"/>
            <a:hueOff val="-515904"/>
            <a:satOff val="-28002"/>
            <a:lumOff val="-29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5D17-4913-4166-AE8D-2722FF6E92C3}">
      <dsp:nvSpPr>
        <dsp:cNvPr id="0" name=""/>
        <dsp:cNvSpPr/>
      </dsp:nvSpPr>
      <dsp:spPr>
        <a:xfrm>
          <a:off x="697233" y="822717"/>
          <a:ext cx="3513668"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Yêu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cầu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cần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đạt</a:t>
          </a:r>
          <a:endParaRPr lang="vi-VN" sz="2800" b="1" kern="1200" dirty="0">
            <a:latin typeface="Times New Roman" panose="02020603050405020304" pitchFamily="18" charset="0"/>
            <a:cs typeface="Times New Roman" panose="02020603050405020304" pitchFamily="18" charset="0"/>
          </a:endParaRPr>
        </a:p>
      </dsp:txBody>
      <dsp:txXfrm>
        <a:off x="718050" y="843534"/>
        <a:ext cx="3472034" cy="669116"/>
      </dsp:txXfrm>
    </dsp:sp>
    <dsp:sp modelId="{FF2B01A7-99D8-450C-B6F1-7F122837070F}">
      <dsp:nvSpPr>
        <dsp:cNvPr id="0" name=""/>
        <dsp:cNvSpPr/>
      </dsp:nvSpPr>
      <dsp:spPr>
        <a:xfrm rot="18289469">
          <a:off x="3997358" y="758040"/>
          <a:ext cx="995685" cy="22741"/>
        </a:xfrm>
        <a:custGeom>
          <a:avLst/>
          <a:gdLst/>
          <a:ahLst/>
          <a:cxnLst/>
          <a:rect l="0" t="0" r="0" b="0"/>
          <a:pathLst>
            <a:path>
              <a:moveTo>
                <a:pt x="0" y="11370"/>
              </a:moveTo>
              <a:lnTo>
                <a:pt x="995685" y="1137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latin typeface="Times New Roman" panose="02020603050405020304" pitchFamily="18" charset="0"/>
            <a:cs typeface="Times New Roman" panose="02020603050405020304" pitchFamily="18" charset="0"/>
          </a:endParaRPr>
        </a:p>
      </dsp:txBody>
      <dsp:txXfrm>
        <a:off x="4470309" y="744518"/>
        <a:ext cx="49784" cy="49784"/>
      </dsp:txXfrm>
    </dsp:sp>
    <dsp:sp modelId="{1D5090DA-3EDF-4EA9-8C48-73D974599BEE}">
      <dsp:nvSpPr>
        <dsp:cNvPr id="0" name=""/>
        <dsp:cNvSpPr/>
      </dsp:nvSpPr>
      <dsp:spPr>
        <a:xfrm>
          <a:off x="4779501" y="5353"/>
          <a:ext cx="2927227"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-HV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gì</a:t>
          </a:r>
          <a:endParaRPr lang="vi-VN" sz="2400" kern="1200" dirty="0">
            <a:latin typeface="Times New Roman" panose="02020603050405020304" pitchFamily="18" charset="0"/>
            <a:cs typeface="Times New Roman" panose="02020603050405020304" pitchFamily="18" charset="0"/>
          </a:endParaRPr>
        </a:p>
      </dsp:txBody>
      <dsp:txXfrm>
        <a:off x="4800318" y="26170"/>
        <a:ext cx="2885593" cy="669116"/>
      </dsp:txXfrm>
    </dsp:sp>
    <dsp:sp modelId="{B5C39577-EACE-4F85-9D56-9CC3E38B89FD}">
      <dsp:nvSpPr>
        <dsp:cNvPr id="0" name=""/>
        <dsp:cNvSpPr/>
      </dsp:nvSpPr>
      <dsp:spPr>
        <a:xfrm>
          <a:off x="4210901" y="1166722"/>
          <a:ext cx="568600" cy="22741"/>
        </a:xfrm>
        <a:custGeom>
          <a:avLst/>
          <a:gdLst/>
          <a:ahLst/>
          <a:cxnLst/>
          <a:rect l="0" t="0" r="0" b="0"/>
          <a:pathLst>
            <a:path>
              <a:moveTo>
                <a:pt x="0" y="11370"/>
              </a:moveTo>
              <a:lnTo>
                <a:pt x="568600" y="1137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latin typeface="Times New Roman" panose="02020603050405020304" pitchFamily="18" charset="0"/>
            <a:cs typeface="Times New Roman" panose="02020603050405020304" pitchFamily="18" charset="0"/>
          </a:endParaRPr>
        </a:p>
      </dsp:txBody>
      <dsp:txXfrm>
        <a:off x="4480986" y="1163877"/>
        <a:ext cx="28430" cy="28430"/>
      </dsp:txXfrm>
    </dsp:sp>
    <dsp:sp modelId="{F1935CC2-DCAB-402D-9092-4962D519DAD9}">
      <dsp:nvSpPr>
        <dsp:cNvPr id="0" name=""/>
        <dsp:cNvSpPr/>
      </dsp:nvSpPr>
      <dsp:spPr>
        <a:xfrm>
          <a:off x="4779501" y="822717"/>
          <a:ext cx="5855564"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-Vận dụng được gì vào giải quyết vấn đề trong thực tiễn</a:t>
          </a:r>
          <a:endParaRPr lang="vi-VN" sz="2400" kern="1200" dirty="0">
            <a:latin typeface="Times New Roman" panose="02020603050405020304" pitchFamily="18" charset="0"/>
            <a:cs typeface="Times New Roman" panose="02020603050405020304" pitchFamily="18" charset="0"/>
          </a:endParaRPr>
        </a:p>
      </dsp:txBody>
      <dsp:txXfrm>
        <a:off x="4800318" y="843534"/>
        <a:ext cx="5813930" cy="669116"/>
      </dsp:txXfrm>
    </dsp:sp>
    <dsp:sp modelId="{AE1FC573-BC70-4A09-A2BB-FAAC4BE67DC2}">
      <dsp:nvSpPr>
        <dsp:cNvPr id="0" name=""/>
        <dsp:cNvSpPr/>
      </dsp:nvSpPr>
      <dsp:spPr>
        <a:xfrm rot="3310531">
          <a:off x="3997358" y="1575403"/>
          <a:ext cx="995685" cy="22741"/>
        </a:xfrm>
        <a:custGeom>
          <a:avLst/>
          <a:gdLst/>
          <a:ahLst/>
          <a:cxnLst/>
          <a:rect l="0" t="0" r="0" b="0"/>
          <a:pathLst>
            <a:path>
              <a:moveTo>
                <a:pt x="0" y="11370"/>
              </a:moveTo>
              <a:lnTo>
                <a:pt x="995685" y="1137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latin typeface="Times New Roman" panose="02020603050405020304" pitchFamily="18" charset="0"/>
            <a:cs typeface="Times New Roman" panose="02020603050405020304" pitchFamily="18" charset="0"/>
          </a:endParaRPr>
        </a:p>
      </dsp:txBody>
      <dsp:txXfrm>
        <a:off x="4470309" y="1561882"/>
        <a:ext cx="49784" cy="49784"/>
      </dsp:txXfrm>
    </dsp:sp>
    <dsp:sp modelId="{18C44A4E-9F6E-4638-B78F-BA52AA6DD1B1}">
      <dsp:nvSpPr>
        <dsp:cNvPr id="0" name=""/>
        <dsp:cNvSpPr/>
      </dsp:nvSpPr>
      <dsp:spPr>
        <a:xfrm>
          <a:off x="4779501" y="1640080"/>
          <a:ext cx="5672218"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hội</a:t>
          </a:r>
          <a:r>
            <a:rPr lang="en-US" sz="2400" kern="1200" dirty="0">
              <a:latin typeface="Times New Roman" panose="02020603050405020304" pitchFamily="18" charset="0"/>
              <a:cs typeface="Times New Roman" panose="02020603050405020304" pitchFamily="18" charset="0"/>
            </a:rPr>
            <a:t> HT PT NL PC </a:t>
          </a:r>
          <a:r>
            <a:rPr lang="en-US" sz="2800" kern="1200" dirty="0" err="1">
              <a:latin typeface="Times New Roman" panose="02020603050405020304" pitchFamily="18" charset="0"/>
              <a:cs typeface="Times New Roman" panose="02020603050405020304" pitchFamily="18" charset="0"/>
            </a:rPr>
            <a:t>gì</a:t>
          </a:r>
          <a:endParaRPr lang="vi-VN" sz="2800" kern="1200" dirty="0">
            <a:latin typeface="Times New Roman" panose="02020603050405020304" pitchFamily="18" charset="0"/>
            <a:cs typeface="Times New Roman" panose="02020603050405020304" pitchFamily="18" charset="0"/>
          </a:endParaRPr>
        </a:p>
      </dsp:txBody>
      <dsp:txXfrm>
        <a:off x="4800318" y="1660897"/>
        <a:ext cx="5630584" cy="669116"/>
      </dsp:txXfrm>
    </dsp:sp>
    <dsp:sp modelId="{CB13BE0E-E0D7-4013-8AD5-56414AB449C8}">
      <dsp:nvSpPr>
        <dsp:cNvPr id="0" name=""/>
        <dsp:cNvSpPr/>
      </dsp:nvSpPr>
      <dsp:spPr>
        <a:xfrm>
          <a:off x="730823" y="1673656"/>
          <a:ext cx="3464228"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Đồ</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dùng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dạy</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học</a:t>
          </a:r>
          <a:endParaRPr lang="vi-VN" sz="2800" b="1" kern="1200" dirty="0">
            <a:latin typeface="Times New Roman" panose="02020603050405020304" pitchFamily="18" charset="0"/>
            <a:cs typeface="Times New Roman" panose="02020603050405020304" pitchFamily="18" charset="0"/>
          </a:endParaRPr>
        </a:p>
      </dsp:txBody>
      <dsp:txXfrm>
        <a:off x="751640" y="1694473"/>
        <a:ext cx="3422594" cy="669116"/>
      </dsp:txXfrm>
    </dsp:sp>
    <dsp:sp modelId="{CF6C5597-4225-415D-A5AB-8BD250EF4E45}">
      <dsp:nvSpPr>
        <dsp:cNvPr id="0" name=""/>
        <dsp:cNvSpPr/>
      </dsp:nvSpPr>
      <dsp:spPr>
        <a:xfrm>
          <a:off x="697233" y="3683489"/>
          <a:ext cx="3950182"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Các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hoạt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động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dạy</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học</a:t>
          </a:r>
          <a:endParaRPr lang="vi-VN" sz="2800" b="1" kern="1200" dirty="0">
            <a:latin typeface="Times New Roman" panose="02020603050405020304" pitchFamily="18" charset="0"/>
            <a:cs typeface="Times New Roman" panose="02020603050405020304" pitchFamily="18" charset="0"/>
          </a:endParaRPr>
        </a:p>
      </dsp:txBody>
      <dsp:txXfrm>
        <a:off x="718050" y="3704306"/>
        <a:ext cx="3908548" cy="669116"/>
      </dsp:txXfrm>
    </dsp:sp>
    <dsp:sp modelId="{2EAF0AF5-3C78-4584-8B33-CF689A18D490}">
      <dsp:nvSpPr>
        <dsp:cNvPr id="0" name=""/>
        <dsp:cNvSpPr/>
      </dsp:nvSpPr>
      <dsp:spPr>
        <a:xfrm rot="17692822">
          <a:off x="4255977" y="3414471"/>
          <a:ext cx="1351478" cy="22741"/>
        </a:xfrm>
        <a:custGeom>
          <a:avLst/>
          <a:gdLst/>
          <a:ahLst/>
          <a:cxnLst/>
          <a:rect l="0" t="0" r="0" b="0"/>
          <a:pathLst>
            <a:path>
              <a:moveTo>
                <a:pt x="0" y="11370"/>
              </a:moveTo>
              <a:lnTo>
                <a:pt x="1351478" y="1137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latin typeface="Times New Roman" panose="02020603050405020304" pitchFamily="18" charset="0"/>
            <a:cs typeface="Times New Roman" panose="02020603050405020304" pitchFamily="18" charset="0"/>
          </a:endParaRPr>
        </a:p>
      </dsp:txBody>
      <dsp:txXfrm>
        <a:off x="4897929" y="3392055"/>
        <a:ext cx="67573" cy="67573"/>
      </dsp:txXfrm>
    </dsp:sp>
    <dsp:sp modelId="{7B5F77B4-816E-4B2C-88EE-E1F54D2C12E1}">
      <dsp:nvSpPr>
        <dsp:cNvPr id="0" name=""/>
        <dsp:cNvSpPr/>
      </dsp:nvSpPr>
      <dsp:spPr>
        <a:xfrm>
          <a:off x="5216016" y="2457444"/>
          <a:ext cx="1704821"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Khởi</a:t>
          </a:r>
          <a:r>
            <a:rPr lang="en-US" sz="2400" kern="1200" dirty="0" smtClean="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endParaRPr lang="vi-VN" sz="2400" kern="1200" dirty="0">
            <a:latin typeface="Times New Roman" panose="02020603050405020304" pitchFamily="18" charset="0"/>
            <a:cs typeface="Times New Roman" panose="02020603050405020304" pitchFamily="18" charset="0"/>
          </a:endParaRPr>
        </a:p>
      </dsp:txBody>
      <dsp:txXfrm>
        <a:off x="5236833" y="2478261"/>
        <a:ext cx="1663187" cy="669116"/>
      </dsp:txXfrm>
    </dsp:sp>
    <dsp:sp modelId="{1D2769D0-240A-4AD8-8FE7-9C63C8205927}">
      <dsp:nvSpPr>
        <dsp:cNvPr id="0" name=""/>
        <dsp:cNvSpPr/>
      </dsp:nvSpPr>
      <dsp:spPr>
        <a:xfrm rot="19457599">
          <a:off x="4581599" y="3823153"/>
          <a:ext cx="700233" cy="22741"/>
        </a:xfrm>
        <a:custGeom>
          <a:avLst/>
          <a:gdLst/>
          <a:ahLst/>
          <a:cxnLst/>
          <a:rect l="0" t="0" r="0" b="0"/>
          <a:pathLst>
            <a:path>
              <a:moveTo>
                <a:pt x="0" y="11370"/>
              </a:moveTo>
              <a:lnTo>
                <a:pt x="700233" y="1137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latin typeface="Times New Roman" panose="02020603050405020304" pitchFamily="18" charset="0"/>
            <a:cs typeface="Times New Roman" panose="02020603050405020304" pitchFamily="18" charset="0"/>
          </a:endParaRPr>
        </a:p>
      </dsp:txBody>
      <dsp:txXfrm>
        <a:off x="4914210" y="3817018"/>
        <a:ext cx="35011" cy="35011"/>
      </dsp:txXfrm>
    </dsp:sp>
    <dsp:sp modelId="{67202F6B-C1AC-440E-B8A0-AFD7252D3B5D}">
      <dsp:nvSpPr>
        <dsp:cNvPr id="0" name=""/>
        <dsp:cNvSpPr/>
      </dsp:nvSpPr>
      <dsp:spPr>
        <a:xfrm>
          <a:off x="5216016" y="3274808"/>
          <a:ext cx="2698294"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thành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thức</a:t>
          </a:r>
          <a:endParaRPr lang="vi-VN" sz="2400" kern="1200" dirty="0">
            <a:latin typeface="Times New Roman" panose="02020603050405020304" pitchFamily="18" charset="0"/>
            <a:cs typeface="Times New Roman" panose="02020603050405020304" pitchFamily="18" charset="0"/>
          </a:endParaRPr>
        </a:p>
      </dsp:txBody>
      <dsp:txXfrm>
        <a:off x="5236833" y="3295625"/>
        <a:ext cx="2656660" cy="669116"/>
      </dsp:txXfrm>
    </dsp:sp>
    <dsp:sp modelId="{F30B3DE8-6C94-4D9E-9717-6D1E740C6694}">
      <dsp:nvSpPr>
        <dsp:cNvPr id="0" name=""/>
        <dsp:cNvSpPr/>
      </dsp:nvSpPr>
      <dsp:spPr>
        <a:xfrm rot="2142401">
          <a:off x="4581599" y="4231835"/>
          <a:ext cx="700233" cy="22741"/>
        </a:xfrm>
        <a:custGeom>
          <a:avLst/>
          <a:gdLst/>
          <a:ahLst/>
          <a:cxnLst/>
          <a:rect l="0" t="0" r="0" b="0"/>
          <a:pathLst>
            <a:path>
              <a:moveTo>
                <a:pt x="0" y="11370"/>
              </a:moveTo>
              <a:lnTo>
                <a:pt x="700233" y="1137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latin typeface="Times New Roman" panose="02020603050405020304" pitchFamily="18" charset="0"/>
            <a:cs typeface="Times New Roman" panose="02020603050405020304" pitchFamily="18" charset="0"/>
          </a:endParaRPr>
        </a:p>
      </dsp:txBody>
      <dsp:txXfrm>
        <a:off x="4914210" y="4225700"/>
        <a:ext cx="35011" cy="35011"/>
      </dsp:txXfrm>
    </dsp:sp>
    <dsp:sp modelId="{2BF7840A-3B8E-4187-8DA3-2B978D32F7E0}">
      <dsp:nvSpPr>
        <dsp:cNvPr id="0" name=""/>
        <dsp:cNvSpPr/>
      </dsp:nvSpPr>
      <dsp:spPr>
        <a:xfrm>
          <a:off x="5216016" y="4092171"/>
          <a:ext cx="2749156"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Luyện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hành</a:t>
          </a:r>
          <a:endParaRPr lang="vi-VN" sz="2400" kern="1200" dirty="0">
            <a:latin typeface="Times New Roman" panose="02020603050405020304" pitchFamily="18" charset="0"/>
            <a:cs typeface="Times New Roman" panose="02020603050405020304" pitchFamily="18" charset="0"/>
          </a:endParaRPr>
        </a:p>
      </dsp:txBody>
      <dsp:txXfrm>
        <a:off x="5236833" y="4112988"/>
        <a:ext cx="2707522" cy="669116"/>
      </dsp:txXfrm>
    </dsp:sp>
    <dsp:sp modelId="{8DE55C00-2233-488F-A2A1-7A5E1FEDC2C6}">
      <dsp:nvSpPr>
        <dsp:cNvPr id="0" name=""/>
        <dsp:cNvSpPr/>
      </dsp:nvSpPr>
      <dsp:spPr>
        <a:xfrm rot="3907178">
          <a:off x="4255977" y="4640517"/>
          <a:ext cx="1351478" cy="22741"/>
        </a:xfrm>
        <a:custGeom>
          <a:avLst/>
          <a:gdLst/>
          <a:ahLst/>
          <a:cxnLst/>
          <a:rect l="0" t="0" r="0" b="0"/>
          <a:pathLst>
            <a:path>
              <a:moveTo>
                <a:pt x="0" y="11370"/>
              </a:moveTo>
              <a:lnTo>
                <a:pt x="1351478" y="1137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latin typeface="Times New Roman" panose="02020603050405020304" pitchFamily="18" charset="0"/>
            <a:cs typeface="Times New Roman" panose="02020603050405020304" pitchFamily="18" charset="0"/>
          </a:endParaRPr>
        </a:p>
      </dsp:txBody>
      <dsp:txXfrm>
        <a:off x="4897929" y="4618101"/>
        <a:ext cx="67573" cy="67573"/>
      </dsp:txXfrm>
    </dsp:sp>
    <dsp:sp modelId="{70D33B46-25C5-4F39-8B4F-17A541BFB4EF}">
      <dsp:nvSpPr>
        <dsp:cNvPr id="0" name=""/>
        <dsp:cNvSpPr/>
      </dsp:nvSpPr>
      <dsp:spPr>
        <a:xfrm>
          <a:off x="5216016" y="4909535"/>
          <a:ext cx="3057124"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Vận dụng/trải nghiệ</a:t>
          </a:r>
          <a:r>
            <a:rPr lang="en-US" sz="2800" kern="1200">
              <a:latin typeface="Times New Roman" panose="02020603050405020304" pitchFamily="18" charset="0"/>
              <a:cs typeface="Times New Roman" panose="02020603050405020304" pitchFamily="18" charset="0"/>
            </a:rPr>
            <a:t>m</a:t>
          </a:r>
          <a:endParaRPr lang="vi-VN" sz="2800" kern="1200" dirty="0">
            <a:latin typeface="Times New Roman" panose="02020603050405020304" pitchFamily="18" charset="0"/>
            <a:cs typeface="Times New Roman" panose="02020603050405020304" pitchFamily="18" charset="0"/>
          </a:endParaRPr>
        </a:p>
      </dsp:txBody>
      <dsp:txXfrm>
        <a:off x="5236833" y="4930352"/>
        <a:ext cx="3015490" cy="669116"/>
      </dsp:txXfrm>
    </dsp:sp>
    <dsp:sp modelId="{31716476-2CBC-445A-BFB9-657872925C1E}">
      <dsp:nvSpPr>
        <dsp:cNvPr id="0" name=""/>
        <dsp:cNvSpPr/>
      </dsp:nvSpPr>
      <dsp:spPr>
        <a:xfrm>
          <a:off x="706444" y="4651660"/>
          <a:ext cx="3821366" cy="71075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Điều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chỉnh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sau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dạy</a:t>
          </a:r>
          <a:endParaRPr lang="vi-VN" sz="2800" b="1" kern="1200" dirty="0">
            <a:latin typeface="Times New Roman" panose="02020603050405020304" pitchFamily="18" charset="0"/>
            <a:cs typeface="Times New Roman" panose="02020603050405020304" pitchFamily="18" charset="0"/>
          </a:endParaRPr>
        </a:p>
      </dsp:txBody>
      <dsp:txXfrm>
        <a:off x="727261" y="4672477"/>
        <a:ext cx="3779732" cy="66911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0F5CA-02B2-4511-BB9C-ECE68FF07867}" type="datetimeFigureOut">
              <a:rPr lang="vi-VN" smtClean="0"/>
              <a:t>13/11/2023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2EFF6-2DBA-4F2A-8075-A96B07A4ADAC}" type="slidenum">
              <a:rPr lang="vi-VN" smtClean="0"/>
              <a:t>‹#›</a:t>
            </a:fld>
            <a:endParaRPr lang="vi-VN"/>
          </a:p>
        </p:txBody>
      </p:sp>
    </p:spTree>
    <p:extLst>
      <p:ext uri="{BB962C8B-B14F-4D97-AF65-F5344CB8AC3E}">
        <p14:creationId xmlns:p14="http://schemas.microsoft.com/office/powerpoint/2010/main" val="423877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0E036-2AD3-40EE-8A71-C2A4E931E2BE}" type="slidenum">
              <a:rPr lang="en-US" smtClean="0"/>
              <a:t>1</a:t>
            </a:fld>
            <a:endParaRPr lang="en-US"/>
          </a:p>
        </p:txBody>
      </p:sp>
    </p:spTree>
    <p:extLst>
      <p:ext uri="{BB962C8B-B14F-4D97-AF65-F5344CB8AC3E}">
        <p14:creationId xmlns:p14="http://schemas.microsoft.com/office/powerpoint/2010/main" val="177514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A80E036-2AD3-40EE-8A71-C2A4E931E2BE}" type="slidenum">
              <a:rPr lang="en-US" smtClean="0"/>
              <a:t>2</a:t>
            </a:fld>
            <a:endParaRPr lang="en-US"/>
          </a:p>
        </p:txBody>
      </p:sp>
    </p:spTree>
    <p:extLst>
      <p:ext uri="{BB962C8B-B14F-4D97-AF65-F5344CB8AC3E}">
        <p14:creationId xmlns:p14="http://schemas.microsoft.com/office/powerpoint/2010/main" val="91182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2EFF6-2DBA-4F2A-8075-A96B07A4ADAC}" type="slidenum">
              <a:rPr lang="vi-VN" smtClean="0"/>
              <a:t>5</a:t>
            </a:fld>
            <a:endParaRPr lang="vi-VN"/>
          </a:p>
        </p:txBody>
      </p:sp>
    </p:spTree>
    <p:extLst>
      <p:ext uri="{BB962C8B-B14F-4D97-AF65-F5344CB8AC3E}">
        <p14:creationId xmlns:p14="http://schemas.microsoft.com/office/powerpoint/2010/main" val="35809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1C082280-A261-4FB8-B72E-37E04B2EC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98AD0C4F-7AB4-4BEB-8AA7-EA3D5434E8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55652" name="Slide Number Placeholder 3">
            <a:extLst>
              <a:ext uri="{FF2B5EF4-FFF2-40B4-BE49-F238E27FC236}">
                <a16:creationId xmlns:a16="http://schemas.microsoft.com/office/drawing/2014/main" id="{6C31B32F-E02F-4E7F-8302-A45FE82CE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857B8FB-809E-4BDB-9C07-367C509F8585}" type="slidenum">
              <a:rPr lang="en-US" altLang="vi-VN">
                <a:solidFill>
                  <a:srgbClr val="000000"/>
                </a:solidFill>
              </a:rPr>
              <a:pPr/>
              <a:t>12</a:t>
            </a:fld>
            <a:endParaRPr lang="en-US" altLang="vi-V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367099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34335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8020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214897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0420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225986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373059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209726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0" y="1141827"/>
            <a:ext cx="10862268"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7" y="653142"/>
            <a:ext cx="4824557" cy="505432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600"/>
            </a:lvl1pPr>
          </a:lstStyle>
          <a:p>
            <a:r>
              <a:rPr lang="en-US" altLang="ko-KR" dirty="0"/>
              <a:t>Your Picture Here</a:t>
            </a:r>
            <a:endParaRPr lang="ko-KR" altLang="en-US" dirty="0"/>
          </a:p>
        </p:txBody>
      </p:sp>
    </p:spTree>
    <p:extLst>
      <p:ext uri="{BB962C8B-B14F-4D97-AF65-F5344CB8AC3E}">
        <p14:creationId xmlns:p14="http://schemas.microsoft.com/office/powerpoint/2010/main" val="235865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67063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18306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CD1F96-73B4-4FC6-938E-837F33C3B55C}" type="datetimeFigureOut">
              <a:rPr lang="vi-VN" smtClean="0"/>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281691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CD1F96-73B4-4FC6-938E-837F33C3B55C}" type="datetimeFigureOut">
              <a:rPr lang="vi-VN" smtClean="0"/>
              <a:t>13/11/2023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426927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CD1F96-73B4-4FC6-938E-837F33C3B55C}" type="datetimeFigureOut">
              <a:rPr lang="vi-VN" smtClean="0"/>
              <a:t>13/11/2023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86108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CD1F96-73B4-4FC6-938E-837F33C3B55C}" type="datetimeFigureOut">
              <a:rPr lang="vi-VN" smtClean="0"/>
              <a:t>13/11/2023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257543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D1F96-73B4-4FC6-938E-837F33C3B55C}" type="datetimeFigureOut">
              <a:rPr lang="vi-VN" smtClean="0"/>
              <a:t>13/11/2023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112939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CD1F96-73B4-4FC6-938E-837F33C3B55C}" type="datetimeFigureOut">
              <a:rPr lang="vi-VN" smtClean="0"/>
              <a:t>13/11/2023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25349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6CD1F96-73B4-4FC6-938E-837F33C3B55C}" type="datetimeFigureOut">
              <a:rPr lang="vi-VN" smtClean="0"/>
              <a:t>13/11/2023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B326539-555F-4361-B984-338CF7F072D9}" type="slidenum">
              <a:rPr lang="vi-VN" smtClean="0"/>
              <a:t>‹#›</a:t>
            </a:fld>
            <a:endParaRPr lang="vi-VN"/>
          </a:p>
        </p:txBody>
      </p:sp>
    </p:spTree>
    <p:extLst>
      <p:ext uri="{BB962C8B-B14F-4D97-AF65-F5344CB8AC3E}">
        <p14:creationId xmlns:p14="http://schemas.microsoft.com/office/powerpoint/2010/main" val="112299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CD1F96-73B4-4FC6-938E-837F33C3B55C}" type="datetimeFigureOut">
              <a:rPr lang="vi-VN" smtClean="0"/>
              <a:t>13/11/2023</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326539-555F-4361-B984-338CF7F072D9}" type="slidenum">
              <a:rPr lang="vi-VN" smtClean="0"/>
              <a:t>‹#›</a:t>
            </a:fld>
            <a:endParaRPr lang="vi-VN"/>
          </a:p>
        </p:txBody>
      </p:sp>
    </p:spTree>
    <p:extLst>
      <p:ext uri="{BB962C8B-B14F-4D97-AF65-F5344CB8AC3E}">
        <p14:creationId xmlns:p14="http://schemas.microsoft.com/office/powerpoint/2010/main" val="9459848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My%20Documents/Thuyet_minh_Truyen_Kieu.f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E2E3-41C3-4C47-87EA-02219D3E7EF4}"/>
              </a:ext>
            </a:extLst>
          </p:cNvPr>
          <p:cNvSpPr txBox="1"/>
          <p:nvPr/>
        </p:nvSpPr>
        <p:spPr>
          <a:xfrm>
            <a:off x="768169" y="669701"/>
            <a:ext cx="10822817" cy="3416320"/>
          </a:xfrm>
          <a:prstGeom prst="rect">
            <a:avLst/>
          </a:prstGeom>
          <a:noFill/>
        </p:spPr>
        <p:txBody>
          <a:bodyPr wrap="square" rtlCol="0">
            <a:spAutoFit/>
          </a:bodyPr>
          <a:lstStyle/>
          <a:p>
            <a:pPr algn="ctr"/>
            <a:endParaRPr lang="en-US" sz="4000" b="1" dirty="0" smtClean="0">
              <a:solidFill>
                <a:schemeClr val="bg1"/>
              </a:solidFill>
              <a:latin typeface="Times New Roman" panose="02020603050405020304" pitchFamily="18" charset="0"/>
              <a:cs typeface="Times New Roman" panose="02020603050405020304" pitchFamily="18" charset="0"/>
            </a:endParaRPr>
          </a:p>
          <a:p>
            <a:pPr algn="ctr"/>
            <a:r>
              <a:rPr lang="en-US" sz="4800" b="1" dirty="0" smtClean="0">
                <a:solidFill>
                  <a:schemeClr val="bg1"/>
                </a:solidFill>
                <a:latin typeface="Times New Roman" panose="02020603050405020304" pitchFamily="18" charset="0"/>
                <a:cs typeface="Times New Roman" panose="02020603050405020304" pitchFamily="18" charset="0"/>
              </a:rPr>
              <a:t>TẬP </a:t>
            </a:r>
            <a:r>
              <a:rPr lang="en-US" sz="4800" b="1" dirty="0">
                <a:solidFill>
                  <a:schemeClr val="bg1"/>
                </a:solidFill>
                <a:latin typeface="Times New Roman" panose="02020603050405020304" pitchFamily="18" charset="0"/>
                <a:cs typeface="Times New Roman" panose="02020603050405020304" pitchFamily="18" charset="0"/>
              </a:rPr>
              <a:t>HUẤN </a:t>
            </a:r>
          </a:p>
          <a:p>
            <a:pPr algn="ctr"/>
            <a:endParaRPr lang="en-US" sz="4800" b="1" dirty="0">
              <a:solidFill>
                <a:schemeClr val="accent4">
                  <a:lumMod val="50000"/>
                </a:schemeClr>
              </a:solidFill>
              <a:latin typeface="Times New Roman" panose="02020603050405020304" pitchFamily="18" charset="0"/>
              <a:cs typeface="Times New Roman" panose="02020603050405020304" pitchFamily="18" charset="0"/>
            </a:endParaRPr>
          </a:p>
          <a:p>
            <a:pPr algn="ctr"/>
            <a:r>
              <a:rPr lang="en-US" sz="4000" b="1" dirty="0">
                <a:solidFill>
                  <a:schemeClr val="bg1"/>
                </a:solidFill>
                <a:latin typeface="Times New Roman" panose="02020603050405020304" pitchFamily="18" charset="0"/>
                <a:cs typeface="Times New Roman" panose="02020603050405020304" pitchFamily="18" charset="0"/>
              </a:rPr>
              <a:t>TẬP HUẤN VỀ DẠY HỌC CHƯƠNG TRÌNH XÓA MÙ CHỮ GIAI ĐOẠN 1 MÔN </a:t>
            </a:r>
            <a:r>
              <a:rPr lang="en-US" sz="4000" b="1" dirty="0" smtClean="0">
                <a:solidFill>
                  <a:schemeClr val="bg1"/>
                </a:solidFill>
                <a:latin typeface="Times New Roman" panose="02020603050405020304" pitchFamily="18" charset="0"/>
                <a:cs typeface="Times New Roman" panose="02020603050405020304" pitchFamily="18" charset="0"/>
              </a:rPr>
              <a:t>TOÁN</a:t>
            </a:r>
            <a:endParaRPr lang="en-US" altLang="ko-KR" sz="4000" b="1" dirty="0">
              <a:solidFill>
                <a:schemeClr val="bg1"/>
              </a:solidFill>
              <a:latin typeface="Times New Roman" panose="02020603050405020304" pitchFamily="18" charset="0"/>
              <a:cs typeface="Times New Roman" panose="02020603050405020304" pitchFamily="18" charset="0"/>
            </a:endParaRPr>
          </a:p>
        </p:txBody>
      </p:sp>
      <p:sp>
        <p:nvSpPr>
          <p:cNvPr id="9" name="Text Placeholder 10">
            <a:extLst>
              <a:ext uri="{FF2B5EF4-FFF2-40B4-BE49-F238E27FC236}">
                <a16:creationId xmlns:a16="http://schemas.microsoft.com/office/drawing/2014/main" id="{58E5F176-1E9C-4645-B5B5-FF67EEF04C78}"/>
              </a:ext>
            </a:extLst>
          </p:cNvPr>
          <p:cNvSpPr txBox="1">
            <a:spLocks/>
          </p:cNvSpPr>
          <p:nvPr/>
        </p:nvSpPr>
        <p:spPr>
          <a:xfrm>
            <a:off x="8113299" y="5656626"/>
            <a:ext cx="3684288" cy="49071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err="1" smtClean="0">
                <a:solidFill>
                  <a:schemeClr val="bg1"/>
                </a:solidFill>
                <a:latin typeface="Times New Roman" panose="02020603050405020304" pitchFamily="18" charset="0"/>
                <a:cs typeface="Times New Roman" panose="02020603050405020304" pitchFamily="18" charset="0"/>
              </a:rPr>
              <a:t>Đăk</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Song</a:t>
            </a:r>
            <a:r>
              <a:rPr lang="en-US" sz="2400" b="1" dirty="0" smtClean="0">
                <a:solidFill>
                  <a:schemeClr val="bg1"/>
                </a:solidFill>
                <a:latin typeface="Times New Roman" panose="02020603050405020304" pitchFamily="18" charset="0"/>
                <a:cs typeface="Times New Roman" panose="02020603050405020304" pitchFamily="18" charset="0"/>
              </a:rPr>
              <a:t>, 11/2023</a:t>
            </a:r>
            <a:endParaRPr lang="en-US" altLang="ko-K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713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F8CA6-2A16-481A-8278-F4B7095DFFEC}"/>
              </a:ext>
            </a:extLst>
          </p:cNvPr>
          <p:cNvPicPr>
            <a:picLocks noChangeAspect="1"/>
          </p:cNvPicPr>
          <p:nvPr/>
        </p:nvPicPr>
        <p:blipFill>
          <a:blip r:embed="rId2"/>
          <a:stretch>
            <a:fillRect/>
          </a:stretch>
        </p:blipFill>
        <p:spPr>
          <a:xfrm>
            <a:off x="334341" y="0"/>
            <a:ext cx="4502733" cy="3445044"/>
          </a:xfrm>
          <a:prstGeom prst="rect">
            <a:avLst/>
          </a:prstGeom>
        </p:spPr>
      </p:pic>
      <p:pic>
        <p:nvPicPr>
          <p:cNvPr id="6" name="Picture 5">
            <a:extLst>
              <a:ext uri="{FF2B5EF4-FFF2-40B4-BE49-F238E27FC236}">
                <a16:creationId xmlns:a16="http://schemas.microsoft.com/office/drawing/2014/main" id="{D40DB579-3DF5-4F42-B9B5-BBB71627E2B2}"/>
              </a:ext>
            </a:extLst>
          </p:cNvPr>
          <p:cNvPicPr>
            <a:picLocks noChangeAspect="1"/>
          </p:cNvPicPr>
          <p:nvPr/>
        </p:nvPicPr>
        <p:blipFill>
          <a:blip r:embed="rId3"/>
          <a:stretch>
            <a:fillRect/>
          </a:stretch>
        </p:blipFill>
        <p:spPr>
          <a:xfrm>
            <a:off x="450747" y="3429000"/>
            <a:ext cx="4288678" cy="3314179"/>
          </a:xfrm>
          <a:prstGeom prst="rect">
            <a:avLst/>
          </a:prstGeom>
        </p:spPr>
      </p:pic>
      <p:pic>
        <p:nvPicPr>
          <p:cNvPr id="7" name="Picture 6">
            <a:extLst>
              <a:ext uri="{FF2B5EF4-FFF2-40B4-BE49-F238E27FC236}">
                <a16:creationId xmlns:a16="http://schemas.microsoft.com/office/drawing/2014/main" id="{1B09411A-BEC7-4252-8C31-64668B0C14A9}"/>
              </a:ext>
            </a:extLst>
          </p:cNvPr>
          <p:cNvPicPr>
            <a:picLocks noChangeAspect="1"/>
          </p:cNvPicPr>
          <p:nvPr/>
        </p:nvPicPr>
        <p:blipFill>
          <a:blip r:embed="rId4"/>
          <a:stretch>
            <a:fillRect/>
          </a:stretch>
        </p:blipFill>
        <p:spPr>
          <a:xfrm>
            <a:off x="5454876" y="1"/>
            <a:ext cx="5172075" cy="3429000"/>
          </a:xfrm>
          <a:prstGeom prst="rect">
            <a:avLst/>
          </a:prstGeom>
        </p:spPr>
      </p:pic>
      <p:pic>
        <p:nvPicPr>
          <p:cNvPr id="8" name="Picture 7">
            <a:extLst>
              <a:ext uri="{FF2B5EF4-FFF2-40B4-BE49-F238E27FC236}">
                <a16:creationId xmlns:a16="http://schemas.microsoft.com/office/drawing/2014/main" id="{293A0FB8-9AC1-4D66-B0D7-F5A5AF721E55}"/>
              </a:ext>
            </a:extLst>
          </p:cNvPr>
          <p:cNvPicPr>
            <a:picLocks noChangeAspect="1"/>
          </p:cNvPicPr>
          <p:nvPr/>
        </p:nvPicPr>
        <p:blipFill>
          <a:blip r:embed="rId5"/>
          <a:stretch>
            <a:fillRect/>
          </a:stretch>
        </p:blipFill>
        <p:spPr>
          <a:xfrm>
            <a:off x="5464400" y="3086502"/>
            <a:ext cx="5153025" cy="3771498"/>
          </a:xfrm>
          <a:prstGeom prst="rect">
            <a:avLst/>
          </a:prstGeom>
        </p:spPr>
      </p:pic>
    </p:spTree>
    <p:extLst>
      <p:ext uri="{BB962C8B-B14F-4D97-AF65-F5344CB8AC3E}">
        <p14:creationId xmlns:p14="http://schemas.microsoft.com/office/powerpoint/2010/main" val="3745743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F01F02-33FF-471A-A5C9-6852D0FBBBE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CCAA11-397B-4E9E-8DAB-AD485D2DD93B}" type="slidenum">
              <a:rPr lang="vi-VN" altLang="vi-VN">
                <a:solidFill>
                  <a:srgbClr val="000000"/>
                </a:solidFill>
                <a:latin typeface="Arial" panose="020B0604020202020204" pitchFamily="34" charset="0"/>
              </a:rPr>
              <a:pPr/>
              <a:t>11</a:t>
            </a:fld>
            <a:endParaRPr lang="vi-VN" altLang="vi-VN">
              <a:solidFill>
                <a:srgbClr val="000000"/>
              </a:solidFill>
              <a:latin typeface="Arial" panose="020B0604020202020204" pitchFamily="34" charset="0"/>
            </a:endParaRPr>
          </a:p>
        </p:txBody>
      </p:sp>
      <p:pic>
        <p:nvPicPr>
          <p:cNvPr id="138243" name="Picture 2">
            <a:extLst>
              <a:ext uri="{FF2B5EF4-FFF2-40B4-BE49-F238E27FC236}">
                <a16:creationId xmlns:a16="http://schemas.microsoft.com/office/drawing/2014/main" id="{69BB94E6-1A14-4092-B405-3B4E9B3DD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231775"/>
            <a:ext cx="7392988" cy="626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1854B5E7-4745-494D-9151-050FB0DFB2DA}"/>
              </a:ext>
            </a:extLst>
          </p:cNvPr>
          <p:cNvSpPr txBox="1">
            <a:spLocks/>
          </p:cNvSpPr>
          <p:nvPr/>
        </p:nvSpPr>
        <p:spPr bwMode="auto">
          <a:xfrm>
            <a:off x="978007" y="294762"/>
            <a:ext cx="9867900" cy="65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rgbClr val="0B539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0B539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a:spcBef>
                <a:spcPct val="20000"/>
              </a:spcBef>
              <a:spcAft>
                <a:spcPts val="600"/>
              </a:spcAft>
              <a:buClr>
                <a:srgbClr val="0B539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a:spcBef>
                <a:spcPct val="20000"/>
              </a:spcBef>
              <a:spcAft>
                <a:spcPts val="600"/>
              </a:spcAft>
              <a:buClr>
                <a:srgbClr val="0B539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vi-VN" b="1" dirty="0">
                <a:solidFill>
                  <a:srgbClr val="C00000"/>
                </a:solidFill>
                <a:latin typeface="Times New Roman" panose="02020603050405020304" pitchFamily="18" charset="0"/>
                <a:cs typeface="Times New Roman" panose="02020603050405020304" pitchFamily="18" charset="0"/>
              </a:rPr>
              <a:t>THIẾT KẾ </a:t>
            </a:r>
            <a:r>
              <a:rPr lang="en-US" altLang="vi-VN" b="1" dirty="0" err="1">
                <a:solidFill>
                  <a:srgbClr val="C00000"/>
                </a:solidFill>
                <a:latin typeface="Times New Roman" panose="02020603050405020304" pitchFamily="18" charset="0"/>
                <a:cs typeface="Times New Roman" panose="02020603050405020304" pitchFamily="18" charset="0"/>
              </a:rPr>
              <a:t>KẾ</a:t>
            </a:r>
            <a:r>
              <a:rPr lang="en-US" altLang="vi-VN" b="1" dirty="0">
                <a:solidFill>
                  <a:srgbClr val="C00000"/>
                </a:solidFill>
                <a:latin typeface="Times New Roman" panose="02020603050405020304" pitchFamily="18" charset="0"/>
                <a:cs typeface="Times New Roman" panose="02020603050405020304" pitchFamily="18" charset="0"/>
              </a:rPr>
              <a:t> HOẠCH BÀI </a:t>
            </a:r>
            <a:r>
              <a:rPr lang="en-US" altLang="vi-VN" b="1" dirty="0" smtClean="0">
                <a:solidFill>
                  <a:srgbClr val="C00000"/>
                </a:solidFill>
                <a:latin typeface="Times New Roman" panose="02020603050405020304" pitchFamily="18" charset="0"/>
                <a:cs typeface="Times New Roman" panose="02020603050405020304" pitchFamily="18" charset="0"/>
              </a:rPr>
              <a:t>DẠY</a:t>
            </a:r>
          </a:p>
          <a:p>
            <a:pPr algn="ctr" eaLnBrk="1" hangingPunct="1">
              <a:spcBef>
                <a:spcPct val="0"/>
              </a:spcBef>
              <a:spcAft>
                <a:spcPct val="0"/>
              </a:spcAft>
              <a:buClrTx/>
              <a:buSzTx/>
              <a:buFontTx/>
              <a:buNone/>
            </a:pPr>
            <a:r>
              <a:rPr lang="en-US" altLang="vi-VN" b="1" dirty="0" smtClean="0">
                <a:solidFill>
                  <a:srgbClr val="C00000"/>
                </a:solidFill>
                <a:latin typeface="Times New Roman" panose="02020603050405020304" pitchFamily="18" charset="0"/>
                <a:cs typeface="Times New Roman" panose="02020603050405020304" pitchFamily="18" charset="0"/>
              </a:rPr>
              <a:t>(</a:t>
            </a:r>
            <a:r>
              <a:rPr lang="en-US" altLang="vi-VN" b="1" dirty="0" err="1" smtClean="0">
                <a:solidFill>
                  <a:srgbClr val="C00000"/>
                </a:solidFill>
                <a:latin typeface="Times New Roman" panose="02020603050405020304" pitchFamily="18" charset="0"/>
                <a:cs typeface="Times New Roman" panose="02020603050405020304" pitchFamily="18" charset="0"/>
              </a:rPr>
              <a:t>Thực</a:t>
            </a: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err="1" smtClean="0">
                <a:solidFill>
                  <a:srgbClr val="C00000"/>
                </a:solidFill>
                <a:latin typeface="Times New Roman" panose="02020603050405020304" pitchFamily="18" charset="0"/>
                <a:cs typeface="Times New Roman" panose="02020603050405020304" pitchFamily="18" charset="0"/>
              </a:rPr>
              <a:t>hiện</a:t>
            </a: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err="1" smtClean="0">
                <a:solidFill>
                  <a:srgbClr val="C00000"/>
                </a:solidFill>
                <a:latin typeface="Times New Roman" panose="02020603050405020304" pitchFamily="18" charset="0"/>
                <a:cs typeface="Times New Roman" panose="02020603050405020304" pitchFamily="18" charset="0"/>
              </a:rPr>
              <a:t>theo</a:t>
            </a: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err="1" smtClean="0">
                <a:solidFill>
                  <a:srgbClr val="C00000"/>
                </a:solidFill>
                <a:latin typeface="Times New Roman" panose="02020603050405020304" pitchFamily="18" charset="0"/>
                <a:cs typeface="Times New Roman" panose="02020603050405020304" pitchFamily="18" charset="0"/>
              </a:rPr>
              <a:t>công</a:t>
            </a: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err="1" smtClean="0">
                <a:solidFill>
                  <a:srgbClr val="C00000"/>
                </a:solidFill>
                <a:latin typeface="Times New Roman" panose="02020603050405020304" pitchFamily="18" charset="0"/>
                <a:cs typeface="Times New Roman" panose="02020603050405020304" pitchFamily="18" charset="0"/>
              </a:rPr>
              <a:t>văn</a:t>
            </a:r>
            <a:r>
              <a:rPr lang="en-US" altLang="vi-VN" b="1" dirty="0" smtClean="0">
                <a:solidFill>
                  <a:srgbClr val="C00000"/>
                </a:solidFill>
                <a:latin typeface="Times New Roman" panose="02020603050405020304" pitchFamily="18" charset="0"/>
                <a:cs typeface="Times New Roman" panose="02020603050405020304" pitchFamily="18" charset="0"/>
              </a:rPr>
              <a:t> 2345)</a:t>
            </a:r>
            <a:r>
              <a:rPr lang="en-US" altLang="vi-VN" b="1" dirty="0" smtClean="0">
                <a:solidFill>
                  <a:srgbClr val="C00000"/>
                </a:solidFill>
                <a:latin typeface="Times New Roman" panose="02020603050405020304" pitchFamily="18" charset="0"/>
                <a:cs typeface="Times New Roman" panose="02020603050405020304" pitchFamily="18" charset="0"/>
              </a:rPr>
              <a:t> </a:t>
            </a:r>
            <a:endParaRPr lang="en-US" altLang="vi-VN"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21CC0E8B-29DE-428B-ABEE-6B5129087A67}"/>
              </a:ext>
            </a:extLst>
          </p:cNvPr>
          <p:cNvGraphicFramePr/>
          <p:nvPr>
            <p:extLst>
              <p:ext uri="{D42A27DB-BD31-4B8C-83A1-F6EECF244321}">
                <p14:modId xmlns:p14="http://schemas.microsoft.com/office/powerpoint/2010/main" val="2814663278"/>
              </p:ext>
            </p:extLst>
          </p:nvPr>
        </p:nvGraphicFramePr>
        <p:xfrm>
          <a:off x="413232" y="1232360"/>
          <a:ext cx="11332299" cy="562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barn(inVertical)">
                                      <p:cBhvr>
                                        <p:cTn id="7" dur="500"/>
                                        <p:tgtEl>
                                          <p:spTgt spid="139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DD0E18-F44E-48CA-B254-28C0DC5420A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C369487-4662-49F3-90F1-B7311DCFB1DC}" type="slidenum">
              <a:rPr lang="vi-VN" altLang="vi-VN">
                <a:solidFill>
                  <a:srgbClr val="000000"/>
                </a:solidFill>
                <a:latin typeface="Arial" panose="020B0604020202020204" pitchFamily="34" charset="0"/>
              </a:rPr>
              <a:pPr/>
              <a:t>13</a:t>
            </a:fld>
            <a:endParaRPr lang="vi-VN" altLang="vi-VN">
              <a:solidFill>
                <a:srgbClr val="000000"/>
              </a:solidFill>
              <a:latin typeface="Arial" panose="020B0604020202020204" pitchFamily="34" charset="0"/>
            </a:endParaRPr>
          </a:p>
        </p:txBody>
      </p:sp>
      <p:sp>
        <p:nvSpPr>
          <p:cNvPr id="141315" name="TextBox 5">
            <a:extLst>
              <a:ext uri="{FF2B5EF4-FFF2-40B4-BE49-F238E27FC236}">
                <a16:creationId xmlns:a16="http://schemas.microsoft.com/office/drawing/2014/main" id="{D624B0F2-10DC-45C9-9027-5425A4AF118E}"/>
              </a:ext>
            </a:extLst>
          </p:cNvPr>
          <p:cNvSpPr txBox="1">
            <a:spLocks noChangeArrowheads="1"/>
          </p:cNvSpPr>
          <p:nvPr/>
        </p:nvSpPr>
        <p:spPr bwMode="auto">
          <a:xfrm>
            <a:off x="3180555" y="181869"/>
            <a:ext cx="5894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b="1" dirty="0" err="1">
                <a:solidFill>
                  <a:srgbClr val="002060"/>
                </a:solidFill>
                <a:latin typeface="Times New Roman" panose="02020603050405020304" pitchFamily="18" charset="0"/>
                <a:cs typeface="Times New Roman" panose="02020603050405020304" pitchFamily="18" charset="0"/>
              </a:rPr>
              <a:t>Gợi</a:t>
            </a:r>
            <a:r>
              <a:rPr lang="en-US" altLang="vi-VN" sz="3200" b="1" dirty="0">
                <a:solidFill>
                  <a:srgbClr val="002060"/>
                </a:solidFill>
                <a:latin typeface="Times New Roman" panose="02020603050405020304" pitchFamily="18" charset="0"/>
                <a:cs typeface="Times New Roman" panose="02020603050405020304" pitchFamily="18" charset="0"/>
              </a:rPr>
              <a:t> ý </a:t>
            </a:r>
            <a:r>
              <a:rPr lang="en-US" altLang="vi-VN" sz="3200" b="1" dirty="0" err="1">
                <a:solidFill>
                  <a:srgbClr val="002060"/>
                </a:solidFill>
                <a:latin typeface="Times New Roman" panose="02020603050405020304" pitchFamily="18" charset="0"/>
                <a:cs typeface="Times New Roman" panose="02020603050405020304" pitchFamily="18" charset="0"/>
              </a:rPr>
              <a:t>kế</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hoạch</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bài</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smtClean="0">
                <a:solidFill>
                  <a:srgbClr val="002060"/>
                </a:solidFill>
                <a:latin typeface="Times New Roman" panose="02020603050405020304" pitchFamily="18" charset="0"/>
                <a:cs typeface="Times New Roman" panose="02020603050405020304" pitchFamily="18" charset="0"/>
              </a:rPr>
              <a:t>học</a:t>
            </a:r>
            <a:endParaRPr lang="en-US" altLang="vi-VN" sz="3200" b="1" dirty="0">
              <a:solidFill>
                <a:srgbClr val="002060"/>
              </a:solidFill>
              <a:latin typeface="Times New Roman" panose="02020603050405020304" pitchFamily="18" charset="0"/>
              <a:cs typeface="Times New Roman" panose="02020603050405020304" pitchFamily="18" charset="0"/>
            </a:endParaRPr>
          </a:p>
        </p:txBody>
      </p:sp>
      <p:sp>
        <p:nvSpPr>
          <p:cNvPr id="141316" name="TextBox 6">
            <a:extLst>
              <a:ext uri="{FF2B5EF4-FFF2-40B4-BE49-F238E27FC236}">
                <a16:creationId xmlns:a16="http://schemas.microsoft.com/office/drawing/2014/main" id="{E7BFAB13-ECA7-44C7-A8BA-E66D8EF7DC56}"/>
              </a:ext>
            </a:extLst>
          </p:cNvPr>
          <p:cNvSpPr txBox="1">
            <a:spLocks noChangeArrowheads="1"/>
          </p:cNvSpPr>
          <p:nvPr/>
        </p:nvSpPr>
        <p:spPr bwMode="auto">
          <a:xfrm>
            <a:off x="723898" y="835731"/>
            <a:ext cx="10807700" cy="55707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nb-NO" altLang="vi-VN" sz="1600" b="1" dirty="0">
                <a:latin typeface="Times New Roman" panose="02020603050405020304" pitchFamily="18" charset="0"/>
                <a:cs typeface="Times New Roman" panose="02020603050405020304" pitchFamily="18" charset="0"/>
              </a:rPr>
              <a:t> </a:t>
            </a:r>
            <a:r>
              <a:rPr lang="vi-VN" altLang="vi-VN" sz="2000" b="1" dirty="0">
                <a:latin typeface="Times New Roman" panose="02020603050405020304" pitchFamily="18" charset="0"/>
                <a:cs typeface="Times New Roman" panose="02020603050405020304" pitchFamily="18" charset="0"/>
              </a:rPr>
              <a:t>Bài </a:t>
            </a:r>
            <a:r>
              <a:rPr lang="nb-NO" altLang="vi-VN" sz="2000" b="1" dirty="0">
                <a:latin typeface="Times New Roman" panose="02020603050405020304" pitchFamily="18" charset="0"/>
                <a:cs typeface="Times New Roman" panose="02020603050405020304" pitchFamily="18" charset="0"/>
              </a:rPr>
              <a:t>28. ĐỀ-XI-MÉT. MI-LI-MÉT</a:t>
            </a:r>
            <a:endParaRPr lang="vi-VN" altLang="vi-VN" sz="2000" dirty="0">
              <a:latin typeface="Times New Roman" panose="02020603050405020304" pitchFamily="18" charset="0"/>
              <a:cs typeface="Times New Roman" panose="02020603050405020304" pitchFamily="18" charset="0"/>
            </a:endParaRPr>
          </a:p>
          <a:p>
            <a:r>
              <a:rPr lang="nb-NO" altLang="vi-VN" sz="1600" b="1" dirty="0">
                <a:latin typeface="Times New Roman" panose="02020603050405020304" pitchFamily="18" charset="0"/>
                <a:cs typeface="Times New Roman" panose="02020603050405020304" pitchFamily="18" charset="0"/>
              </a:rPr>
              <a:t>I. YÊU CẦU CẦN ĐẠT </a:t>
            </a:r>
            <a:endParaRPr lang="vi-VN" altLang="vi-VN" sz="1600" b="1" dirty="0">
              <a:latin typeface="Times New Roman" panose="02020603050405020304" pitchFamily="18" charset="0"/>
              <a:cs typeface="Times New Roman" panose="02020603050405020304" pitchFamily="18" charset="0"/>
            </a:endParaRPr>
          </a:p>
          <a:p>
            <a:r>
              <a:rPr lang="nb-NO" altLang="vi-VN" sz="1600" b="1" dirty="0">
                <a:latin typeface="Times New Roman" panose="02020603050405020304" pitchFamily="18" charset="0"/>
                <a:cs typeface="Times New Roman" panose="02020603050405020304" pitchFamily="18" charset="0"/>
              </a:rPr>
              <a:t>       </a:t>
            </a:r>
            <a:r>
              <a:rPr lang="pt-BR" altLang="vi-VN" sz="1600" dirty="0">
                <a:latin typeface="Times New Roman" panose="02020603050405020304" pitchFamily="18" charset="0"/>
                <a:cs typeface="Times New Roman" panose="02020603050405020304" pitchFamily="18" charset="0"/>
              </a:rPr>
              <a:t>Học xong bài này, H</a:t>
            </a:r>
            <a:r>
              <a:rPr lang="vi-VN" altLang="vi-VN" sz="1600" dirty="0">
                <a:latin typeface="Times New Roman" panose="02020603050405020304" pitchFamily="18" charset="0"/>
                <a:cs typeface="Times New Roman" panose="02020603050405020304" pitchFamily="18" charset="0"/>
              </a:rPr>
              <a:t>V</a:t>
            </a:r>
            <a:r>
              <a:rPr lang="pt-BR" altLang="vi-VN" sz="1600" dirty="0">
                <a:latin typeface="Times New Roman" panose="02020603050405020304" pitchFamily="18" charset="0"/>
                <a:cs typeface="Times New Roman" panose="02020603050405020304" pitchFamily="18" charset="0"/>
              </a:rPr>
              <a:t> đạt các yêu cầu sau:</a:t>
            </a:r>
            <a:endParaRPr lang="vi-VN" altLang="vi-VN" sz="1600" dirty="0">
              <a:latin typeface="Times New Roman" panose="02020603050405020304" pitchFamily="18" charset="0"/>
              <a:cs typeface="Times New Roman" panose="02020603050405020304" pitchFamily="18" charset="0"/>
            </a:endParaRPr>
          </a:p>
          <a:p>
            <a:r>
              <a:rPr lang="vi-VN" altLang="vi-VN" sz="1600" dirty="0">
                <a:latin typeface="Times New Roman" panose="02020603050405020304" pitchFamily="18" charset="0"/>
                <a:cs typeface="Times New Roman" panose="02020603050405020304" pitchFamily="18" charset="0"/>
                <a:sym typeface="Symbol" panose="05050102010706020507" pitchFamily="18" charset="2"/>
              </a:rPr>
              <a:t>        </a:t>
            </a:r>
            <a:r>
              <a:rPr lang="nb-NO" altLang="vi-VN" sz="1600" dirty="0">
                <a:latin typeface="Times New Roman" panose="02020603050405020304" pitchFamily="18" charset="0"/>
                <a:cs typeface="Times New Roman" panose="02020603050405020304" pitchFamily="18" charset="0"/>
                <a:sym typeface="Symbol" panose="05050102010706020507" pitchFamily="18" charset="2"/>
              </a:rPr>
              <a:t></a:t>
            </a:r>
            <a:r>
              <a:rPr lang="nb-NO" altLang="vi-VN" sz="1600" dirty="0">
                <a:latin typeface="Times New Roman" panose="02020603050405020304" pitchFamily="18" charset="0"/>
                <a:cs typeface="Times New Roman" panose="02020603050405020304" pitchFamily="18" charset="0"/>
              </a:rPr>
              <a:t> </a:t>
            </a:r>
            <a:r>
              <a:rPr lang="vi-VN" altLang="vi-VN" sz="1600" dirty="0">
                <a:latin typeface="Times New Roman" panose="02020603050405020304" pitchFamily="18" charset="0"/>
                <a:cs typeface="Times New Roman" panose="02020603050405020304" pitchFamily="18" charset="0"/>
              </a:rPr>
              <a:t>Cảm nhận được độ dài thực tế 1 dm, 1 mm. Đọc, viết đơn vị đo độ dài đề-xi-mét, mi-li-mét. Chuyển đổi được các đơn vị đo độ dài đã học.</a:t>
            </a:r>
          </a:p>
          <a:p>
            <a:r>
              <a:rPr lang="nb-NO" altLang="vi-VN" sz="1600" dirty="0">
                <a:latin typeface="Times New Roman" panose="02020603050405020304" pitchFamily="18" charset="0"/>
                <a:cs typeface="Times New Roman" panose="02020603050405020304" pitchFamily="18" charset="0"/>
              </a:rPr>
              <a:t>        </a:t>
            </a:r>
            <a:r>
              <a:rPr lang="nb-NO" altLang="vi-VN" sz="1600" dirty="0">
                <a:latin typeface="Times New Roman" panose="02020603050405020304" pitchFamily="18" charset="0"/>
                <a:cs typeface="Times New Roman" panose="02020603050405020304" pitchFamily="18" charset="0"/>
                <a:sym typeface="Symbol" panose="05050102010706020507" pitchFamily="18" charset="2"/>
              </a:rPr>
              <a:t></a:t>
            </a:r>
            <a:r>
              <a:rPr lang="nb-NO" altLang="vi-VN" sz="1600" dirty="0">
                <a:latin typeface="Times New Roman" panose="02020603050405020304" pitchFamily="18" charset="0"/>
                <a:cs typeface="Times New Roman" panose="02020603050405020304" pitchFamily="18" charset="0"/>
              </a:rPr>
              <a:t> </a:t>
            </a:r>
            <a:r>
              <a:rPr lang="vi-VN" altLang="vi-VN" sz="1600" dirty="0">
                <a:latin typeface="Times New Roman" panose="02020603050405020304" pitchFamily="18" charset="0"/>
                <a:cs typeface="Times New Roman" panose="02020603050405020304" pitchFamily="18" charset="0"/>
              </a:rPr>
              <a:t>Sử dụng thước đo độ dài với đơn vị đo dm,mm, vận dụng trong giải quyết các tình huống thực tế.</a:t>
            </a:r>
          </a:p>
          <a:p>
            <a:r>
              <a:rPr lang="da-DK" altLang="vi-VN" sz="1600" dirty="0">
                <a:latin typeface="Times New Roman" panose="02020603050405020304" pitchFamily="18" charset="0"/>
                <a:cs typeface="Times New Roman" panose="02020603050405020304" pitchFamily="18" charset="0"/>
              </a:rPr>
              <a:t>        </a:t>
            </a:r>
            <a:r>
              <a:rPr lang="da-DK" altLang="vi-VN" sz="1600" dirty="0">
                <a:latin typeface="Times New Roman" panose="02020603050405020304" pitchFamily="18" charset="0"/>
                <a:cs typeface="Times New Roman" panose="02020603050405020304" pitchFamily="18" charset="0"/>
                <a:sym typeface="Symbol" panose="05050102010706020507" pitchFamily="18" charset="2"/>
              </a:rPr>
              <a:t></a:t>
            </a:r>
            <a:r>
              <a:rPr lang="da-DK" altLang="vi-VN" sz="1600" dirty="0">
                <a:latin typeface="Times New Roman" panose="02020603050405020304" pitchFamily="18" charset="0"/>
                <a:cs typeface="Times New Roman" panose="02020603050405020304" pitchFamily="18" charset="0"/>
              </a:rPr>
              <a:t> Phát triển NL giao tiếp toán học, NL giải quyết vấn đề toán học, NL sử dụng công cụ và phương tiện học toán thông qua các hoạt động quan sát, đo đạc, so sánh, trao đổi, nhận xét, chia sẻ ý kiến , sãn sàng hợp tác và giao tiếp với người khác.</a:t>
            </a:r>
            <a:endParaRPr lang="vi-VN" altLang="vi-VN" sz="1600" dirty="0">
              <a:latin typeface="Times New Roman" panose="02020603050405020304" pitchFamily="18" charset="0"/>
              <a:cs typeface="Times New Roman" panose="02020603050405020304" pitchFamily="18" charset="0"/>
            </a:endParaRPr>
          </a:p>
          <a:p>
            <a:r>
              <a:rPr lang="vi-VN" altLang="vi-VN" sz="1600" b="1" dirty="0">
                <a:latin typeface="Times New Roman" panose="02020603050405020304" pitchFamily="18" charset="0"/>
                <a:cs typeface="Times New Roman" panose="02020603050405020304" pitchFamily="18" charset="0"/>
              </a:rPr>
              <a:t>II. </a:t>
            </a:r>
            <a:r>
              <a:rPr lang="da-DK" altLang="vi-VN" sz="1600" b="1" dirty="0">
                <a:latin typeface="Times New Roman" panose="02020603050405020304" pitchFamily="18" charset="0"/>
                <a:cs typeface="Times New Roman" panose="02020603050405020304" pitchFamily="18" charset="0"/>
              </a:rPr>
              <a:t>ĐỒ DÙNG DẠY HỌC</a:t>
            </a:r>
            <a:endParaRPr lang="vi-VN" altLang="vi-VN" sz="1600" b="1" dirty="0">
              <a:latin typeface="Times New Roman" panose="02020603050405020304" pitchFamily="18" charset="0"/>
              <a:cs typeface="Times New Roman" panose="02020603050405020304" pitchFamily="18" charset="0"/>
            </a:endParaRPr>
          </a:p>
          <a:p>
            <a:r>
              <a:rPr lang="nb-NO" altLang="vi-VN" sz="1600" dirty="0">
                <a:latin typeface="Times New Roman" panose="02020603050405020304" pitchFamily="18" charset="0"/>
                <a:cs typeface="Times New Roman" panose="02020603050405020304" pitchFamily="18" charset="0"/>
              </a:rPr>
              <a:t>        </a:t>
            </a:r>
            <a:r>
              <a:rPr lang="vi-VN" altLang="vi-VN" sz="1600" dirty="0">
                <a:latin typeface="Times New Roman" panose="02020603050405020304" pitchFamily="18" charset="0"/>
                <a:cs typeface="Times New Roman" panose="02020603050405020304" pitchFamily="18" charset="0"/>
              </a:rPr>
              <a:t>‒ Thước thẳng, thước dây có vạch chia mi-li-mét.</a:t>
            </a:r>
          </a:p>
          <a:p>
            <a:r>
              <a:rPr lang="nb-NO" altLang="vi-VN" sz="1600" dirty="0">
                <a:latin typeface="Times New Roman" panose="02020603050405020304" pitchFamily="18" charset="0"/>
                <a:cs typeface="Times New Roman" panose="02020603050405020304" pitchFamily="18" charset="0"/>
              </a:rPr>
              <a:t>        </a:t>
            </a:r>
            <a:r>
              <a:rPr lang="vi-VN" altLang="vi-VN" sz="1600" dirty="0">
                <a:latin typeface="Times New Roman" panose="02020603050405020304" pitchFamily="18" charset="0"/>
                <a:cs typeface="Times New Roman" panose="02020603050405020304" pitchFamily="18" charset="0"/>
              </a:rPr>
              <a:t>‒ Một số băng giấy, sợi dây với độ dài xăng-ti-mét định trước.</a:t>
            </a:r>
          </a:p>
          <a:p>
            <a:r>
              <a:rPr lang="vi-VN" altLang="vi-VN" sz="1600" b="1" dirty="0">
                <a:latin typeface="Times New Roman" panose="02020603050405020304" pitchFamily="18" charset="0"/>
                <a:cs typeface="Times New Roman" panose="02020603050405020304" pitchFamily="18" charset="0"/>
              </a:rPr>
              <a:t>III. CÁC HOẠT ĐỘNG DẠY HỌC CHỦ YẾU</a:t>
            </a:r>
          </a:p>
          <a:p>
            <a:r>
              <a:rPr lang="nb-NO" altLang="vi-VN" sz="1600" dirty="0">
                <a:latin typeface="Times New Roman" panose="02020603050405020304" pitchFamily="18" charset="0"/>
                <a:cs typeface="Times New Roman" panose="02020603050405020304" pitchFamily="18" charset="0"/>
              </a:rPr>
              <a:t>        </a:t>
            </a:r>
            <a:r>
              <a:rPr lang="vi-VN" altLang="vi-VN" sz="1600" b="1" dirty="0">
                <a:latin typeface="Times New Roman" panose="02020603050405020304" pitchFamily="18" charset="0"/>
                <a:cs typeface="Times New Roman" panose="02020603050405020304" pitchFamily="18" charset="0"/>
              </a:rPr>
              <a:t>A. Hoạt động khởi động </a:t>
            </a:r>
            <a:endParaRPr lang="vi-VN" altLang="vi-VN" sz="1600" dirty="0">
              <a:latin typeface="Times New Roman" panose="02020603050405020304" pitchFamily="18" charset="0"/>
              <a:cs typeface="Times New Roman" panose="02020603050405020304" pitchFamily="18" charset="0"/>
            </a:endParaRPr>
          </a:p>
          <a:p>
            <a:r>
              <a:rPr lang="nb-NO" altLang="vi-VN" sz="1600" dirty="0">
                <a:latin typeface="Times New Roman" panose="02020603050405020304" pitchFamily="18" charset="0"/>
                <a:cs typeface="Times New Roman" panose="02020603050405020304" pitchFamily="18" charset="0"/>
              </a:rPr>
              <a:t>       </a:t>
            </a:r>
            <a:r>
              <a:rPr lang="vi-VN" altLang="vi-VN" sz="1600" dirty="0">
                <a:latin typeface="Times New Roman" panose="02020603050405020304" pitchFamily="18" charset="0"/>
                <a:cs typeface="Times New Roman" panose="02020603050405020304" pitchFamily="18" charset="0"/>
              </a:rPr>
              <a:t> </a:t>
            </a:r>
            <a:r>
              <a:rPr lang="nb-NO" altLang="vi-VN" sz="1600" dirty="0">
                <a:latin typeface="Times New Roman" panose="02020603050405020304" pitchFamily="18" charset="0"/>
                <a:cs typeface="Times New Roman" panose="02020603050405020304" pitchFamily="18" charset="0"/>
              </a:rPr>
              <a:t> </a:t>
            </a:r>
            <a:r>
              <a:rPr lang="vi-VN" altLang="vi-VN" sz="1600" dirty="0">
                <a:latin typeface="Times New Roman" panose="02020603050405020304" pitchFamily="18" charset="0"/>
                <a:cs typeface="Times New Roman" panose="02020603050405020304" pitchFamily="18" charset="0"/>
              </a:rPr>
              <a:t>‒ HV thực hiện đo một số băng giấy, sợi dây, cắt ra các đoạn có độ dài 10 cm</a:t>
            </a:r>
          </a:p>
          <a:p>
            <a:r>
              <a:rPr lang="vi-VN" altLang="vi-VN" sz="1600" dirty="0">
                <a:latin typeface="Times New Roman" panose="02020603050405020304" pitchFamily="18" charset="0"/>
                <a:cs typeface="Times New Roman" panose="02020603050405020304" pitchFamily="18" charset="0"/>
              </a:rPr>
              <a:t>         ‒ HV quan sát các vạch chia trên thước kẻ nhận xét</a:t>
            </a:r>
          </a:p>
          <a:p>
            <a:r>
              <a:rPr lang="nb-NO" altLang="vi-VN" sz="1600" dirty="0">
                <a:latin typeface="Times New Roman" panose="02020603050405020304" pitchFamily="18" charset="0"/>
                <a:cs typeface="Times New Roman" panose="02020603050405020304" pitchFamily="18" charset="0"/>
              </a:rPr>
              <a:t>        </a:t>
            </a:r>
            <a:r>
              <a:rPr lang="vi-VN" altLang="vi-VN" sz="1600" b="1" dirty="0">
                <a:latin typeface="Times New Roman" panose="02020603050405020304" pitchFamily="18" charset="0"/>
                <a:cs typeface="Times New Roman" panose="02020603050405020304" pitchFamily="18" charset="0"/>
              </a:rPr>
              <a:t>B. Hoạt động hình thành kiến thức</a:t>
            </a:r>
            <a:endParaRPr lang="vi-VN" altLang="vi-VN" sz="1600" dirty="0">
              <a:latin typeface="Times New Roman" panose="02020603050405020304" pitchFamily="18" charset="0"/>
              <a:cs typeface="Times New Roman" panose="02020603050405020304" pitchFamily="18" charset="0"/>
            </a:endParaRPr>
          </a:p>
          <a:p>
            <a:r>
              <a:rPr lang="nb-NO" altLang="vi-VN" sz="1600" dirty="0">
                <a:latin typeface="Times New Roman" panose="02020603050405020304" pitchFamily="18" charset="0"/>
                <a:cs typeface="Times New Roman" panose="02020603050405020304" pitchFamily="18" charset="0"/>
              </a:rPr>
              <a:t>        </a:t>
            </a:r>
            <a:r>
              <a:rPr lang="vi-VN" altLang="vi-VN" sz="1600" b="1" dirty="0">
                <a:latin typeface="Times New Roman" panose="02020603050405020304" pitchFamily="18" charset="0"/>
                <a:cs typeface="Times New Roman" panose="02020603050405020304" pitchFamily="18" charset="0"/>
              </a:rPr>
              <a:t>1.</a:t>
            </a:r>
            <a:r>
              <a:rPr lang="vi-VN" altLang="vi-VN" sz="1600" dirty="0">
                <a:latin typeface="Times New Roman" panose="02020603050405020304" pitchFamily="18" charset="0"/>
                <a:cs typeface="Times New Roman" panose="02020603050405020304" pitchFamily="18" charset="0"/>
              </a:rPr>
              <a:t> GV giới thiệu</a:t>
            </a:r>
            <a:r>
              <a:rPr lang="nb-NO" altLang="vi-VN" sz="1600" dirty="0">
                <a:latin typeface="Times New Roman" panose="02020603050405020304" pitchFamily="18" charset="0"/>
                <a:cs typeface="Times New Roman" panose="02020603050405020304" pitchFamily="18" charset="0"/>
              </a:rPr>
              <a:t> đơn vị đo độ dài đề-xi-mét. Hướng dẫn H</a:t>
            </a:r>
            <a:r>
              <a:rPr lang="vi-VN" altLang="vi-VN" sz="1600" dirty="0">
                <a:latin typeface="Times New Roman" panose="02020603050405020304" pitchFamily="18" charset="0"/>
                <a:cs typeface="Times New Roman" panose="02020603050405020304" pitchFamily="18" charset="0"/>
              </a:rPr>
              <a:t>V</a:t>
            </a:r>
            <a:r>
              <a:rPr lang="nb-NO" altLang="vi-VN" sz="1600" dirty="0">
                <a:latin typeface="Times New Roman" panose="02020603050405020304" pitchFamily="18" charset="0"/>
                <a:cs typeface="Times New Roman" panose="02020603050405020304" pitchFamily="18" charset="0"/>
              </a:rPr>
              <a:t> cách đọc, viết đơn vị đo đề-xi-mét</a:t>
            </a:r>
            <a:endParaRPr lang="vi-VN" altLang="vi-VN" sz="1600" dirty="0">
              <a:latin typeface="Times New Roman" panose="02020603050405020304" pitchFamily="18" charset="0"/>
              <a:cs typeface="Times New Roman" panose="02020603050405020304" pitchFamily="18" charset="0"/>
            </a:endParaRPr>
          </a:p>
          <a:p>
            <a:r>
              <a:rPr lang="nb-NO" altLang="vi-VN" sz="1600" dirty="0">
                <a:latin typeface="Times New Roman" panose="02020603050405020304" pitchFamily="18" charset="0"/>
                <a:cs typeface="Times New Roman" panose="02020603050405020304" pitchFamily="18" charset="0"/>
              </a:rPr>
              <a:t>        ‒ H</a:t>
            </a:r>
            <a:r>
              <a:rPr lang="vi-VN" altLang="vi-VN" sz="1600" dirty="0">
                <a:latin typeface="Times New Roman" panose="02020603050405020304" pitchFamily="18" charset="0"/>
                <a:cs typeface="Times New Roman" panose="02020603050405020304" pitchFamily="18" charset="0"/>
              </a:rPr>
              <a:t>V</a:t>
            </a:r>
            <a:r>
              <a:rPr lang="nb-NO" altLang="vi-VN" sz="1600" dirty="0">
                <a:latin typeface="Times New Roman" panose="02020603050405020304" pitchFamily="18" charset="0"/>
                <a:cs typeface="Times New Roman" panose="02020603050405020304" pitchFamily="18" charset="0"/>
              </a:rPr>
              <a:t> cầm băng giấy</a:t>
            </a:r>
            <a:r>
              <a:rPr lang="vi-VN" altLang="vi-VN" sz="1600" dirty="0">
                <a:latin typeface="Times New Roman" panose="02020603050405020304" pitchFamily="18" charset="0"/>
                <a:cs typeface="Times New Roman" panose="02020603050405020304" pitchFamily="18" charset="0"/>
              </a:rPr>
              <a:t>/sợi dây</a:t>
            </a:r>
            <a:r>
              <a:rPr lang="nb-NO" altLang="vi-VN" sz="1600" dirty="0">
                <a:latin typeface="Times New Roman" panose="02020603050405020304" pitchFamily="18" charset="0"/>
                <a:cs typeface="Times New Roman" panose="02020603050405020304" pitchFamily="18" charset="0"/>
              </a:rPr>
              <a:t> 10 cm (đã đo ở phần khởi động) đưa cho bạn cùng bàn, nói: “Băng giấy dài một đề-xi-mét”.</a:t>
            </a:r>
            <a:endParaRPr lang="vi-VN" altLang="vi-VN" sz="1600" dirty="0">
              <a:latin typeface="Times New Roman" panose="02020603050405020304" pitchFamily="18" charset="0"/>
              <a:cs typeface="Times New Roman" panose="02020603050405020304" pitchFamily="18" charset="0"/>
            </a:endParaRPr>
          </a:p>
          <a:p>
            <a:r>
              <a:rPr lang="nb-NO" altLang="vi-VN" sz="1600" dirty="0">
                <a:latin typeface="Times New Roman" panose="02020603050405020304" pitchFamily="18" charset="0"/>
                <a:cs typeface="Times New Roman" panose="02020603050405020304" pitchFamily="18" charset="0"/>
              </a:rPr>
              <a:t>         ‒ GV yêu cầu H</a:t>
            </a:r>
            <a:r>
              <a:rPr lang="vi-VN" altLang="vi-VN" sz="1600" dirty="0">
                <a:latin typeface="Times New Roman" panose="02020603050405020304" pitchFamily="18" charset="0"/>
                <a:cs typeface="Times New Roman" panose="02020603050405020304" pitchFamily="18" charset="0"/>
              </a:rPr>
              <a:t>V</a:t>
            </a:r>
            <a:r>
              <a:rPr lang="nb-NO" altLang="vi-VN" sz="1600" dirty="0">
                <a:latin typeface="Times New Roman" panose="02020603050405020304" pitchFamily="18" charset="0"/>
                <a:cs typeface="Times New Roman" panose="02020603050405020304" pitchFamily="18" charset="0"/>
              </a:rPr>
              <a:t> giơ sợi dây của nhóm đã đo trong phần khởi động. Hỏi sợi dây dài bao nhiêu đề-xi-mét? </a:t>
            </a:r>
            <a:endParaRPr lang="vi-VN" altLang="vi-VN" sz="1600" dirty="0">
              <a:latin typeface="Times New Roman" panose="02020603050405020304" pitchFamily="18" charset="0"/>
              <a:cs typeface="Times New Roman" panose="02020603050405020304" pitchFamily="18" charset="0"/>
            </a:endParaRPr>
          </a:p>
          <a:p>
            <a:r>
              <a:rPr lang="nb-NO" altLang="vi-VN" sz="1600" b="1" dirty="0">
                <a:latin typeface="Times New Roman" panose="02020603050405020304" pitchFamily="18" charset="0"/>
                <a:cs typeface="Times New Roman" panose="02020603050405020304" pitchFamily="18" charset="0"/>
              </a:rPr>
              <a:t>        </a:t>
            </a:r>
            <a:r>
              <a:rPr lang="vi-VN" altLang="vi-VN" sz="1600" b="1" dirty="0">
                <a:latin typeface="Times New Roman" panose="02020603050405020304" pitchFamily="18" charset="0"/>
                <a:cs typeface="Times New Roman" panose="02020603050405020304" pitchFamily="18" charset="0"/>
              </a:rPr>
              <a:t>- </a:t>
            </a:r>
            <a:r>
              <a:rPr lang="nb-NO" altLang="vi-VN" sz="1600" dirty="0">
                <a:latin typeface="Times New Roman" panose="02020603050405020304" pitchFamily="18" charset="0"/>
                <a:cs typeface="Times New Roman" panose="02020603050405020304" pitchFamily="18" charset="0"/>
              </a:rPr>
              <a:t>Cùng nhau nghĩ về độ dài 1 dm. Chia sẻ:</a:t>
            </a:r>
            <a:endParaRPr lang="vi-VN" altLang="vi-VN" sz="1600" dirty="0">
              <a:latin typeface="Times New Roman" panose="02020603050405020304" pitchFamily="18" charset="0"/>
              <a:cs typeface="Times New Roman" panose="02020603050405020304" pitchFamily="18" charset="0"/>
            </a:endParaRPr>
          </a:p>
          <a:p>
            <a:r>
              <a:rPr lang="nb-NO" altLang="vi-VN" sz="1600" dirty="0">
                <a:latin typeface="Times New Roman" panose="02020603050405020304" pitchFamily="18" charset="0"/>
                <a:cs typeface="Times New Roman" panose="02020603050405020304" pitchFamily="18" charset="0"/>
              </a:rPr>
              <a:t>            + </a:t>
            </a:r>
            <a:r>
              <a:rPr lang="vi-VN" altLang="vi-VN" sz="1600" dirty="0">
                <a:latin typeface="Times New Roman" panose="02020603050405020304" pitchFamily="18" charset="0"/>
                <a:cs typeface="Times New Roman" panose="02020603050405020304" pitchFamily="18" charset="0"/>
              </a:rPr>
              <a:t>Đèn pin</a:t>
            </a:r>
            <a:r>
              <a:rPr lang="nb-NO" altLang="vi-VN" sz="1600" dirty="0">
                <a:latin typeface="Times New Roman" panose="02020603050405020304" pitchFamily="18" charset="0"/>
                <a:cs typeface="Times New Roman" panose="02020603050405020304" pitchFamily="18" charset="0"/>
              </a:rPr>
              <a:t> dài hơn hay ngắn hơn 1 dm?</a:t>
            </a:r>
            <a:endParaRPr lang="vi-VN" altLang="vi-VN" sz="1600" dirty="0">
              <a:latin typeface="Times New Roman" panose="02020603050405020304" pitchFamily="18" charset="0"/>
              <a:cs typeface="Times New Roman" panose="02020603050405020304" pitchFamily="18" charset="0"/>
            </a:endParaRPr>
          </a:p>
          <a:p>
            <a:r>
              <a:rPr lang="nb-NO" altLang="vi-VN" sz="1600" dirty="0">
                <a:latin typeface="Times New Roman" panose="02020603050405020304" pitchFamily="18" charset="0"/>
                <a:cs typeface="Times New Roman" panose="02020603050405020304" pitchFamily="18" charset="0"/>
              </a:rPr>
              <a:t>            + </a:t>
            </a:r>
            <a:r>
              <a:rPr lang="vi-VN" altLang="vi-VN" sz="1600" dirty="0">
                <a:latin typeface="Times New Roman" panose="02020603050405020304" pitchFamily="18" charset="0"/>
                <a:cs typeface="Times New Roman" panose="02020603050405020304" pitchFamily="18" charset="0"/>
              </a:rPr>
              <a:t>Gang tay/ngón tay của bạn </a:t>
            </a:r>
            <a:r>
              <a:rPr lang="nb-NO" altLang="vi-VN" sz="1600" dirty="0">
                <a:latin typeface="Times New Roman" panose="02020603050405020304" pitchFamily="18" charset="0"/>
                <a:cs typeface="Times New Roman" panose="02020603050405020304" pitchFamily="18" charset="0"/>
              </a:rPr>
              <a:t>dài hơn hay ngắn hơn 1 dm</a:t>
            </a:r>
            <a:r>
              <a:rPr lang="nb-NO" altLang="vi-VN" sz="1600" dirty="0" smtClean="0">
                <a:latin typeface="Times New Roman" panose="02020603050405020304" pitchFamily="18" charset="0"/>
                <a:cs typeface="Times New Roman" panose="02020603050405020304" pitchFamily="18" charset="0"/>
              </a:rPr>
              <a:t>?</a:t>
            </a:r>
            <a:endParaRPr lang="vi-VN" altLang="vi-VN"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ABCED-EAE0-4F5C-8F54-90B92C95861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E242A1D-4F54-4CDF-9163-87BC9356B811}" type="slidenum">
              <a:rPr lang="vi-VN" altLang="vi-VN">
                <a:solidFill>
                  <a:srgbClr val="000000"/>
                </a:solidFill>
                <a:latin typeface="Arial" panose="020B0604020202020204" pitchFamily="34" charset="0"/>
              </a:rPr>
              <a:pPr/>
              <a:t>14</a:t>
            </a:fld>
            <a:endParaRPr lang="vi-VN" altLang="vi-VN">
              <a:solidFill>
                <a:srgbClr val="000000"/>
              </a:solidFill>
              <a:latin typeface="Arial" panose="020B0604020202020204" pitchFamily="34" charset="0"/>
            </a:endParaRPr>
          </a:p>
        </p:txBody>
      </p:sp>
      <p:sp>
        <p:nvSpPr>
          <p:cNvPr id="142339" name="TextBox 6">
            <a:extLst>
              <a:ext uri="{FF2B5EF4-FFF2-40B4-BE49-F238E27FC236}">
                <a16:creationId xmlns:a16="http://schemas.microsoft.com/office/drawing/2014/main" id="{583DA2CB-E7DC-423B-A13E-05067ADB3113}"/>
              </a:ext>
            </a:extLst>
          </p:cNvPr>
          <p:cNvSpPr txBox="1">
            <a:spLocks noChangeArrowheads="1"/>
          </p:cNvSpPr>
          <p:nvPr/>
        </p:nvSpPr>
        <p:spPr bwMode="auto">
          <a:xfrm>
            <a:off x="607990" y="558732"/>
            <a:ext cx="11041063" cy="58477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nb-NO" altLang="vi-VN" sz="1700" dirty="0" smtClean="0">
                <a:latin typeface="Times New Roman" panose="02020603050405020304" pitchFamily="18" charset="0"/>
                <a:cs typeface="Times New Roman" panose="02020603050405020304" pitchFamily="18" charset="0"/>
              </a:rPr>
              <a:t> </a:t>
            </a:r>
            <a:r>
              <a:rPr lang="vi-VN" altLang="vi-VN" sz="1700" b="1" dirty="0">
                <a:solidFill>
                  <a:srgbClr val="002060"/>
                </a:solidFill>
                <a:latin typeface="Times New Roman" panose="02020603050405020304" pitchFamily="18" charset="0"/>
                <a:cs typeface="Times New Roman" panose="02020603050405020304" pitchFamily="18" charset="0"/>
              </a:rPr>
              <a:t> 2</a:t>
            </a:r>
            <a:r>
              <a:rPr lang="vi-VN" altLang="vi-VN" sz="1700" b="1" dirty="0">
                <a:latin typeface="Times New Roman" panose="02020603050405020304" pitchFamily="18" charset="0"/>
                <a:cs typeface="Times New Roman" panose="02020603050405020304" pitchFamily="18" charset="0"/>
              </a:rPr>
              <a:t>.</a:t>
            </a:r>
            <a:r>
              <a:rPr lang="vi-VN" altLang="vi-VN" sz="1700" dirty="0">
                <a:latin typeface="Times New Roman" panose="02020603050405020304" pitchFamily="18" charset="0"/>
                <a:cs typeface="Times New Roman" panose="02020603050405020304" pitchFamily="18" charset="0"/>
              </a:rPr>
              <a:t> GV giới thiệu</a:t>
            </a:r>
            <a:r>
              <a:rPr lang="nb-NO" altLang="vi-VN" sz="1700" dirty="0">
                <a:latin typeface="Times New Roman" panose="02020603050405020304" pitchFamily="18" charset="0"/>
                <a:cs typeface="Times New Roman" panose="02020603050405020304" pitchFamily="18" charset="0"/>
              </a:rPr>
              <a:t> đơn v</a:t>
            </a:r>
            <a:r>
              <a:rPr lang="vi-VN" altLang="vi-VN" sz="1700" dirty="0">
                <a:latin typeface="Times New Roman" panose="02020603050405020304" pitchFamily="18" charset="0"/>
                <a:cs typeface="Times New Roman" panose="02020603050405020304" pitchFamily="18" charset="0"/>
              </a:rPr>
              <a:t> mi-li-mét </a:t>
            </a:r>
            <a:r>
              <a:rPr lang="nb-NO" altLang="vi-VN" sz="1700" dirty="0">
                <a:latin typeface="Times New Roman" panose="02020603050405020304" pitchFamily="18" charset="0"/>
                <a:cs typeface="Times New Roman" panose="02020603050405020304" pitchFamily="18" charset="0"/>
              </a:rPr>
              <a:t>ị đo độ dài </a:t>
            </a:r>
            <a:r>
              <a:rPr lang="vi-VN" altLang="vi-VN" sz="1700" dirty="0">
                <a:latin typeface="Times New Roman" panose="02020603050405020304" pitchFamily="18" charset="0"/>
                <a:cs typeface="Times New Roman" panose="02020603050405020304" pitchFamily="18" charset="0"/>
              </a:rPr>
              <a:t>mi-li-mét</a:t>
            </a:r>
            <a:r>
              <a:rPr lang="nb-NO" altLang="vi-VN" sz="1700" dirty="0">
                <a:latin typeface="Times New Roman" panose="02020603050405020304" pitchFamily="18" charset="0"/>
                <a:cs typeface="Times New Roman" panose="02020603050405020304" pitchFamily="18" charset="0"/>
              </a:rPr>
              <a:t>. Hướng dẫn H</a:t>
            </a:r>
            <a:r>
              <a:rPr lang="vi-VN" altLang="vi-VN" sz="1700" dirty="0">
                <a:latin typeface="Times New Roman" panose="02020603050405020304" pitchFamily="18" charset="0"/>
                <a:cs typeface="Times New Roman" panose="02020603050405020304" pitchFamily="18" charset="0"/>
              </a:rPr>
              <a:t>V</a:t>
            </a:r>
            <a:r>
              <a:rPr lang="nb-NO" altLang="vi-VN" sz="1700" dirty="0">
                <a:latin typeface="Times New Roman" panose="02020603050405020304" pitchFamily="18" charset="0"/>
                <a:cs typeface="Times New Roman" panose="02020603050405020304" pitchFamily="18" charset="0"/>
              </a:rPr>
              <a:t> cách đọc, viết đơn vị đo đề-xi-mét</a:t>
            </a:r>
            <a:endParaRPr lang="vi-VN" altLang="vi-VN" sz="1700" dirty="0">
              <a:latin typeface="Times New Roman" panose="02020603050405020304" pitchFamily="18" charset="0"/>
              <a:cs typeface="Times New Roman" panose="02020603050405020304" pitchFamily="18" charset="0"/>
            </a:endParaRPr>
          </a:p>
          <a:p>
            <a:r>
              <a:rPr lang="vi-VN" altLang="vi-VN" sz="1700" b="1" dirty="0">
                <a:latin typeface="Times New Roman" panose="02020603050405020304" pitchFamily="18" charset="0"/>
                <a:cs typeface="Times New Roman" panose="02020603050405020304" pitchFamily="18" charset="0"/>
              </a:rPr>
              <a:t>         </a:t>
            </a:r>
            <a:r>
              <a:rPr lang="nb-NO" altLang="vi-VN" sz="1700" b="1" dirty="0">
                <a:latin typeface="Times New Roman" panose="02020603050405020304" pitchFamily="18" charset="0"/>
                <a:cs typeface="Times New Roman" panose="02020603050405020304" pitchFamily="18" charset="0"/>
              </a:rPr>
              <a:t> </a:t>
            </a:r>
            <a:r>
              <a:rPr lang="vi-VN" altLang="vi-VN" sz="1700" b="1" dirty="0">
                <a:latin typeface="Times New Roman" panose="02020603050405020304" pitchFamily="18" charset="0"/>
                <a:cs typeface="Times New Roman" panose="02020603050405020304" pitchFamily="18" charset="0"/>
              </a:rPr>
              <a:t>- </a:t>
            </a:r>
            <a:r>
              <a:rPr lang="nb-NO" altLang="vi-VN" sz="1700" dirty="0">
                <a:latin typeface="Times New Roman" panose="02020603050405020304" pitchFamily="18" charset="0"/>
                <a:cs typeface="Times New Roman" panose="02020603050405020304" pitchFamily="18" charset="0"/>
              </a:rPr>
              <a:t>Cùng nhau nghĩ về độ dài </a:t>
            </a:r>
            <a:r>
              <a:rPr lang="vi-VN" altLang="vi-VN" sz="1700" dirty="0">
                <a:latin typeface="Times New Roman" panose="02020603050405020304" pitchFamily="18" charset="0"/>
                <a:cs typeface="Times New Roman" panose="02020603050405020304" pitchFamily="18" charset="0"/>
              </a:rPr>
              <a:t>1</a:t>
            </a:r>
            <a:r>
              <a:rPr lang="nb-NO" altLang="vi-VN" sz="1700" dirty="0">
                <a:latin typeface="Times New Roman" panose="02020603050405020304" pitchFamily="18" charset="0"/>
                <a:cs typeface="Times New Roman" panose="02020603050405020304" pitchFamily="18" charset="0"/>
              </a:rPr>
              <a:t> </a:t>
            </a:r>
            <a:r>
              <a:rPr lang="vi-VN" altLang="vi-VN" sz="1700" dirty="0">
                <a:latin typeface="Times New Roman" panose="02020603050405020304" pitchFamily="18" charset="0"/>
                <a:cs typeface="Times New Roman" panose="02020603050405020304" pitchFamily="18" charset="0"/>
              </a:rPr>
              <a:t>mm</a:t>
            </a:r>
            <a:r>
              <a:rPr lang="nb-NO" altLang="vi-VN" sz="1700" dirty="0">
                <a:latin typeface="Times New Roman" panose="02020603050405020304" pitchFamily="18" charset="0"/>
                <a:cs typeface="Times New Roman" panose="02020603050405020304" pitchFamily="18" charset="0"/>
              </a:rPr>
              <a:t>. Chia sẻ:</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 </a:t>
            </a:r>
            <a:r>
              <a:rPr lang="vi-VN" altLang="vi-VN" sz="1700" dirty="0">
                <a:latin typeface="Times New Roman" panose="02020603050405020304" pitchFamily="18" charset="0"/>
                <a:cs typeface="Times New Roman" panose="02020603050405020304" pitchFamily="18" charset="0"/>
              </a:rPr>
              <a:t>Bao nhiêu tờ giấy dầy khoảng 1 mm?</a:t>
            </a:r>
          </a:p>
          <a:p>
            <a:r>
              <a:rPr lang="nb-NO" altLang="vi-VN" sz="1700" dirty="0">
                <a:latin typeface="Times New Roman" panose="02020603050405020304" pitchFamily="18" charset="0"/>
                <a:cs typeface="Times New Roman" panose="02020603050405020304" pitchFamily="18" charset="0"/>
              </a:rPr>
              <a:t>            + </a:t>
            </a:r>
            <a:r>
              <a:rPr lang="vi-VN" altLang="vi-VN" sz="1700" dirty="0">
                <a:latin typeface="Times New Roman" panose="02020603050405020304" pitchFamily="18" charset="0"/>
                <a:cs typeface="Times New Roman" panose="02020603050405020304" pitchFamily="18" charset="0"/>
              </a:rPr>
              <a:t>Chìa khoa của bạn dài khoảng bao nhiêu mm</a:t>
            </a:r>
            <a:r>
              <a:rPr lang="nb-NO" altLang="vi-VN" sz="1700" dirty="0">
                <a:latin typeface="Times New Roman" panose="02020603050405020304" pitchFamily="18" charset="0"/>
                <a:cs typeface="Times New Roman" panose="02020603050405020304" pitchFamily="18" charset="0"/>
              </a:rPr>
              <a:t>?</a:t>
            </a:r>
            <a:r>
              <a:rPr lang="vi-VN" altLang="vi-VN" sz="1700" dirty="0">
                <a:latin typeface="Times New Roman" panose="02020603050405020304" pitchFamily="18" charset="0"/>
                <a:cs typeface="Times New Roman" panose="02020603050405020304" pitchFamily="18" charset="0"/>
              </a:rPr>
              <a:t> Đo để kiểm tra và nêu kết quả.</a:t>
            </a:r>
          </a:p>
          <a:p>
            <a:r>
              <a:rPr lang="vi-VN" altLang="vi-VN" sz="1700" dirty="0">
                <a:latin typeface="Times New Roman" panose="02020603050405020304" pitchFamily="18" charset="0"/>
                <a:cs typeface="Times New Roman" panose="02020603050405020304" pitchFamily="18" charset="0"/>
              </a:rPr>
              <a:t>       3.</a:t>
            </a:r>
            <a:r>
              <a:rPr lang="pt-BR" altLang="vi-VN" sz="1700" dirty="0">
                <a:latin typeface="Times New Roman" panose="02020603050405020304" pitchFamily="18" charset="0"/>
                <a:cs typeface="Times New Roman" panose="02020603050405020304" pitchFamily="18" charset="0"/>
              </a:rPr>
              <a:t>H</a:t>
            </a:r>
            <a:r>
              <a:rPr lang="vi-VN" altLang="vi-VN" sz="1700" dirty="0">
                <a:latin typeface="Times New Roman" panose="02020603050405020304" pitchFamily="18" charset="0"/>
                <a:cs typeface="Times New Roman" panose="02020603050405020304" pitchFamily="18" charset="0"/>
              </a:rPr>
              <a:t>V</a:t>
            </a:r>
            <a:r>
              <a:rPr lang="pt-BR" altLang="vi-VN" sz="1700" dirty="0">
                <a:latin typeface="Times New Roman" panose="02020603050405020304" pitchFamily="18" charset="0"/>
                <a:cs typeface="Times New Roman" panose="02020603050405020304" pitchFamily="18" charset="0"/>
              </a:rPr>
              <a:t> lấy thước, quan sát thước, chỉ cho bạn xem độ dài 1 dm, 2 dm</a:t>
            </a:r>
            <a:r>
              <a:rPr lang="vi-VN" altLang="vi-VN" sz="1700" dirty="0">
                <a:latin typeface="Times New Roman" panose="02020603050405020304" pitchFamily="18" charset="0"/>
                <a:cs typeface="Times New Roman" panose="02020603050405020304" pitchFamily="18" charset="0"/>
              </a:rPr>
              <a:t>, 5 mm,....</a:t>
            </a:r>
            <a:r>
              <a:rPr lang="pt-BR" altLang="vi-VN" sz="1700" dirty="0">
                <a:latin typeface="Times New Roman" panose="02020603050405020304" pitchFamily="18" charset="0"/>
                <a:cs typeface="Times New Roman" panose="02020603050405020304" pitchFamily="18" charset="0"/>
              </a:rPr>
              <a:t> trên thước</a:t>
            </a:r>
            <a:endParaRPr lang="nb-NO" altLang="vi-VN" sz="1700" dirty="0" smtClean="0">
              <a:latin typeface="Times New Roman" panose="02020603050405020304" pitchFamily="18" charset="0"/>
              <a:cs typeface="Times New Roman" panose="02020603050405020304" pitchFamily="18" charset="0"/>
            </a:endParaRPr>
          </a:p>
          <a:p>
            <a:r>
              <a:rPr lang="vi-VN" altLang="vi-VN" sz="1700" b="1" dirty="0" smtClean="0">
                <a:latin typeface="Times New Roman" panose="02020603050405020304" pitchFamily="18" charset="0"/>
                <a:cs typeface="Times New Roman" panose="02020603050405020304" pitchFamily="18" charset="0"/>
              </a:rPr>
              <a:t>C. Hoạt động luyện tập</a:t>
            </a:r>
            <a:r>
              <a:rPr lang="nb-NO" altLang="vi-VN" sz="1700" b="1" dirty="0" smtClean="0">
                <a:latin typeface="Times New Roman" panose="02020603050405020304" pitchFamily="18" charset="0"/>
                <a:cs typeface="Times New Roman" panose="02020603050405020304" pitchFamily="18" charset="0"/>
              </a:rPr>
              <a:t>, </a:t>
            </a:r>
            <a:r>
              <a:rPr lang="vi-VN" altLang="vi-VN" sz="1700" b="1" dirty="0" smtClean="0">
                <a:latin typeface="Times New Roman" panose="02020603050405020304" pitchFamily="18" charset="0"/>
                <a:cs typeface="Times New Roman" panose="02020603050405020304" pitchFamily="18" charset="0"/>
              </a:rPr>
              <a:t>thực hành</a:t>
            </a:r>
            <a:r>
              <a:rPr lang="nb-NO" altLang="vi-VN" sz="1700" b="1" dirty="0" smtClean="0">
                <a:latin typeface="Times New Roman" panose="02020603050405020304" pitchFamily="18" charset="0"/>
                <a:cs typeface="Times New Roman" panose="02020603050405020304" pitchFamily="18" charset="0"/>
              </a:rPr>
              <a:t>.</a:t>
            </a:r>
            <a:endParaRPr lang="vi-VN" altLang="vi-VN" sz="1700" dirty="0" smtClean="0">
              <a:latin typeface="Times New Roman" panose="02020603050405020304" pitchFamily="18" charset="0"/>
              <a:cs typeface="Times New Roman" panose="02020603050405020304" pitchFamily="18" charset="0"/>
            </a:endParaRPr>
          </a:p>
          <a:p>
            <a:r>
              <a:rPr lang="nb-NO" altLang="vi-VN" sz="1700" dirty="0" smtClean="0">
                <a:latin typeface="Times New Roman" panose="02020603050405020304" pitchFamily="18" charset="0"/>
                <a:cs typeface="Times New Roman" panose="02020603050405020304" pitchFamily="18" charset="0"/>
              </a:rPr>
              <a:t>        </a:t>
            </a:r>
            <a:r>
              <a:rPr lang="pt-BR" altLang="vi-VN" sz="1700" b="1" dirty="0">
                <a:latin typeface="Times New Roman" panose="02020603050405020304" pitchFamily="18" charset="0"/>
                <a:cs typeface="Times New Roman" panose="02020603050405020304" pitchFamily="18" charset="0"/>
              </a:rPr>
              <a:t>Bài 1. </a:t>
            </a:r>
            <a:r>
              <a:rPr lang="pt-BR" altLang="vi-VN" sz="1700" dirty="0">
                <a:latin typeface="Times New Roman" panose="02020603050405020304" pitchFamily="18" charset="0"/>
                <a:cs typeface="Times New Roman" panose="02020603050405020304" pitchFamily="18" charset="0"/>
              </a:rPr>
              <a:t>H</a:t>
            </a:r>
            <a:r>
              <a:rPr lang="vi-VN" altLang="vi-VN" sz="1700" dirty="0">
                <a:latin typeface="Times New Roman" panose="02020603050405020304" pitchFamily="18" charset="0"/>
                <a:cs typeface="Times New Roman" panose="02020603050405020304" pitchFamily="18" charset="0"/>
              </a:rPr>
              <a:t>V</a:t>
            </a:r>
            <a:r>
              <a:rPr lang="pt-BR" altLang="vi-VN" sz="1700" dirty="0">
                <a:latin typeface="Times New Roman" panose="02020603050405020304" pitchFamily="18" charset="0"/>
                <a:cs typeface="Times New Roman" panose="02020603050405020304" pitchFamily="18" charset="0"/>
              </a:rPr>
              <a:t> thực hiện theo cặp: mỗi cá nhân HS quan sát hình vẽ, </a:t>
            </a:r>
            <a:r>
              <a:rPr lang="vi-VN" altLang="vi-VN" sz="1700" dirty="0">
                <a:latin typeface="Times New Roman" panose="02020603050405020304" pitchFamily="18" charset="0"/>
                <a:cs typeface="Times New Roman" panose="02020603050405020304" pitchFamily="18" charset="0"/>
              </a:rPr>
              <a:t>đo , viết số đo và nêu </a:t>
            </a:r>
            <a:r>
              <a:rPr lang="pt-BR" altLang="vi-VN" sz="1700" dirty="0">
                <a:latin typeface="Times New Roman" panose="02020603050405020304" pitchFamily="18" charset="0"/>
                <a:cs typeface="Times New Roman" panose="02020603050405020304" pitchFamily="18" charset="0"/>
              </a:rPr>
              <a:t>số đo mỗi đồ vật trong hình vẽ.</a:t>
            </a:r>
            <a:endParaRPr lang="vi-VN" altLang="vi-VN" sz="1700" dirty="0">
              <a:latin typeface="Times New Roman" panose="02020603050405020304" pitchFamily="18" charset="0"/>
              <a:cs typeface="Times New Roman" panose="02020603050405020304" pitchFamily="18" charset="0"/>
            </a:endParaRPr>
          </a:p>
          <a:p>
            <a:r>
              <a:rPr lang="vi-VN" altLang="vi-VN" sz="1700" b="1" dirty="0">
                <a:latin typeface="Times New Roman" panose="02020603050405020304" pitchFamily="18" charset="0"/>
                <a:cs typeface="Times New Roman" panose="02020603050405020304" pitchFamily="18" charset="0"/>
              </a:rPr>
              <a:t>       </a:t>
            </a:r>
            <a:r>
              <a:rPr lang="pt-BR" altLang="vi-VN" sz="1700" b="1" dirty="0">
                <a:latin typeface="Times New Roman" panose="02020603050405020304" pitchFamily="18" charset="0"/>
                <a:cs typeface="Times New Roman" panose="02020603050405020304" pitchFamily="18" charset="0"/>
              </a:rPr>
              <a:t>Bài </a:t>
            </a:r>
            <a:r>
              <a:rPr lang="vi-VN" altLang="vi-VN" sz="1700" b="1" dirty="0">
                <a:latin typeface="Times New Roman" panose="02020603050405020304" pitchFamily="18" charset="0"/>
                <a:cs typeface="Times New Roman" panose="02020603050405020304" pitchFamily="18" charset="0"/>
              </a:rPr>
              <a:t>2</a:t>
            </a:r>
            <a:r>
              <a:rPr lang="pt-BR" altLang="vi-VN" sz="1700" b="1" dirty="0">
                <a:latin typeface="Times New Roman" panose="02020603050405020304" pitchFamily="18" charset="0"/>
                <a:cs typeface="Times New Roman" panose="02020603050405020304" pitchFamily="18" charset="0"/>
              </a:rPr>
              <a:t>. </a:t>
            </a:r>
            <a:r>
              <a:rPr lang="pt-BR" altLang="vi-VN" sz="1700" dirty="0">
                <a:latin typeface="Times New Roman" panose="02020603050405020304" pitchFamily="18" charset="0"/>
                <a:cs typeface="Times New Roman" panose="02020603050405020304" pitchFamily="18" charset="0"/>
              </a:rPr>
              <a:t>H</a:t>
            </a:r>
            <a:r>
              <a:rPr lang="vi-VN" altLang="vi-VN" sz="1700" dirty="0">
                <a:latin typeface="Times New Roman" panose="02020603050405020304" pitchFamily="18" charset="0"/>
                <a:cs typeface="Times New Roman" panose="02020603050405020304" pitchFamily="18" charset="0"/>
              </a:rPr>
              <a:t>V</a:t>
            </a:r>
            <a:r>
              <a:rPr lang="pt-BR" altLang="vi-VN" sz="1700" dirty="0">
                <a:latin typeface="Times New Roman" panose="02020603050405020304" pitchFamily="18" charset="0"/>
                <a:cs typeface="Times New Roman" panose="02020603050405020304" pitchFamily="18" charset="0"/>
              </a:rPr>
              <a:t> thực hiện các thao tác:</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 </a:t>
            </a:r>
            <a:r>
              <a:rPr lang="pt-BR" altLang="vi-VN" sz="1700" dirty="0">
                <a:latin typeface="Times New Roman" panose="02020603050405020304" pitchFamily="18" charset="0"/>
                <a:cs typeface="Times New Roman" panose="02020603050405020304" pitchFamily="18" charset="0"/>
              </a:rPr>
              <a:t>Đổi các số đo độ dài từ đề-xi-mét sang xăng-ti-mét và ngược lại.</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 </a:t>
            </a:r>
            <a:r>
              <a:rPr lang="vi-VN" altLang="vi-VN" sz="1700" dirty="0">
                <a:latin typeface="Times New Roman" panose="02020603050405020304" pitchFamily="18" charset="0"/>
                <a:cs typeface="Times New Roman" panose="02020603050405020304" pitchFamily="18" charset="0"/>
              </a:rPr>
              <a:t>N</a:t>
            </a:r>
            <a:r>
              <a:rPr lang="pt-BR" altLang="vi-VN" sz="1700" dirty="0">
                <a:latin typeface="Times New Roman" panose="02020603050405020304" pitchFamily="18" charset="0"/>
                <a:cs typeface="Times New Roman" panose="02020603050405020304" pitchFamily="18" charset="0"/>
              </a:rPr>
              <a:t>ói cho bạn nghe cách làm, rút ra những lưu ý khi thực hiện số đo độ dài từ đề-xi-mét sang xăng-ti-mét và ngược lại.</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a:t>
            </a:r>
            <a:r>
              <a:rPr lang="vi-VN" altLang="vi-VN" sz="1700" dirty="0">
                <a:latin typeface="Times New Roman" panose="02020603050405020304" pitchFamily="18" charset="0"/>
                <a:cs typeface="Times New Roman" panose="02020603050405020304" pitchFamily="18" charset="0"/>
              </a:rPr>
              <a:t>      </a:t>
            </a:r>
            <a:r>
              <a:rPr lang="pt-BR" altLang="vi-VN" sz="1700" b="1" dirty="0">
                <a:latin typeface="Times New Roman" panose="02020603050405020304" pitchFamily="18" charset="0"/>
                <a:cs typeface="Times New Roman" panose="02020603050405020304" pitchFamily="18" charset="0"/>
              </a:rPr>
              <a:t>Bài </a:t>
            </a:r>
            <a:r>
              <a:rPr lang="vi-VN" altLang="vi-VN" sz="1700" b="1" dirty="0">
                <a:latin typeface="Times New Roman" panose="02020603050405020304" pitchFamily="18" charset="0"/>
                <a:cs typeface="Times New Roman" panose="02020603050405020304" pitchFamily="18" charset="0"/>
              </a:rPr>
              <a:t>3</a:t>
            </a:r>
            <a:r>
              <a:rPr lang="pt-BR" altLang="vi-VN" sz="1700" b="1" dirty="0">
                <a:latin typeface="Times New Roman" panose="02020603050405020304" pitchFamily="18" charset="0"/>
                <a:cs typeface="Times New Roman" panose="02020603050405020304" pitchFamily="18" charset="0"/>
              </a:rPr>
              <a:t>. </a:t>
            </a:r>
            <a:r>
              <a:rPr lang="pt-BR" altLang="vi-VN" sz="1700" dirty="0">
                <a:latin typeface="Times New Roman" panose="02020603050405020304" pitchFamily="18" charset="0"/>
                <a:cs typeface="Times New Roman" panose="02020603050405020304" pitchFamily="18" charset="0"/>
              </a:rPr>
              <a:t>H</a:t>
            </a:r>
            <a:r>
              <a:rPr lang="vi-VN" altLang="vi-VN" sz="1700" dirty="0">
                <a:latin typeface="Times New Roman" panose="02020603050405020304" pitchFamily="18" charset="0"/>
                <a:cs typeface="Times New Roman" panose="02020603050405020304" pitchFamily="18" charset="0"/>
              </a:rPr>
              <a:t>V</a:t>
            </a:r>
            <a:r>
              <a:rPr lang="pt-BR" altLang="vi-VN" sz="1700" dirty="0">
                <a:latin typeface="Times New Roman" panose="02020603050405020304" pitchFamily="18" charset="0"/>
                <a:cs typeface="Times New Roman" panose="02020603050405020304" pitchFamily="18" charset="0"/>
              </a:rPr>
              <a:t> thực hiện theo cặp: mỗi cá nhân HS quan sát hình vẽ, </a:t>
            </a:r>
            <a:r>
              <a:rPr lang="vi-VN" altLang="vi-VN" sz="1700" dirty="0">
                <a:latin typeface="Times New Roman" panose="02020603050405020304" pitchFamily="18" charset="0"/>
                <a:cs typeface="Times New Roman" panose="02020603050405020304" pitchFamily="18" charset="0"/>
              </a:rPr>
              <a:t>đo , viết số đo và nêu </a:t>
            </a:r>
            <a:r>
              <a:rPr lang="pt-BR" altLang="vi-VN" sz="1700" dirty="0">
                <a:latin typeface="Times New Roman" panose="02020603050405020304" pitchFamily="18" charset="0"/>
                <a:cs typeface="Times New Roman" panose="02020603050405020304" pitchFamily="18" charset="0"/>
              </a:rPr>
              <a:t>số đo mỗi đồ vật trong hình vẽ.</a:t>
            </a:r>
            <a:r>
              <a:rPr lang="nb-NO" altLang="vi-VN" sz="1700" dirty="0">
                <a:latin typeface="Times New Roman" panose="02020603050405020304" pitchFamily="18" charset="0"/>
                <a:cs typeface="Times New Roman" panose="02020603050405020304" pitchFamily="18" charset="0"/>
              </a:rPr>
              <a:t>       </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a:t>
            </a:r>
            <a:r>
              <a:rPr lang="vi-VN" altLang="vi-VN" sz="1700" dirty="0">
                <a:latin typeface="Times New Roman" panose="02020603050405020304" pitchFamily="18" charset="0"/>
                <a:cs typeface="Times New Roman" panose="02020603050405020304" pitchFamily="18" charset="0"/>
              </a:rPr>
              <a:t>      </a:t>
            </a:r>
            <a:r>
              <a:rPr lang="pt-BR" altLang="vi-VN" sz="1700" b="1" dirty="0">
                <a:latin typeface="Times New Roman" panose="02020603050405020304" pitchFamily="18" charset="0"/>
                <a:cs typeface="Times New Roman" panose="02020603050405020304" pitchFamily="18" charset="0"/>
              </a:rPr>
              <a:t>Bài 4. </a:t>
            </a:r>
            <a:r>
              <a:rPr lang="pt-BR" altLang="vi-VN" sz="1700" dirty="0">
                <a:latin typeface="Times New Roman" panose="02020603050405020304" pitchFamily="18" charset="0"/>
                <a:cs typeface="Times New Roman" panose="02020603050405020304" pitchFamily="18" charset="0"/>
              </a:rPr>
              <a:t>HS thực hiện các thao tác:</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 </a:t>
            </a:r>
            <a:r>
              <a:rPr lang="pt-BR" altLang="vi-VN" sz="1700" dirty="0">
                <a:latin typeface="Times New Roman" panose="02020603050405020304" pitchFamily="18" charset="0"/>
                <a:cs typeface="Times New Roman" panose="02020603050405020304" pitchFamily="18" charset="0"/>
              </a:rPr>
              <a:t>Quan sát mẫu và nói cách thực hiện phép tính có số đo độ dài đề-xi-mét</a:t>
            </a:r>
            <a:r>
              <a:rPr lang="vi-VN" altLang="vi-VN" sz="1700" dirty="0">
                <a:latin typeface="Times New Roman" panose="02020603050405020304" pitchFamily="18" charset="0"/>
                <a:cs typeface="Times New Roman" panose="02020603050405020304" pitchFamily="18" charset="0"/>
              </a:rPr>
              <a:t>, mi-li-mét</a:t>
            </a:r>
            <a:r>
              <a:rPr lang="pt-BR" altLang="vi-VN" sz="1700" dirty="0">
                <a:latin typeface="Times New Roman" panose="02020603050405020304" pitchFamily="18" charset="0"/>
                <a:cs typeface="Times New Roman" panose="02020603050405020304" pitchFamily="18" charset="0"/>
              </a:rPr>
              <a:t>. </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 </a:t>
            </a:r>
            <a:r>
              <a:rPr lang="pt-BR" altLang="vi-VN" sz="1700" dirty="0">
                <a:latin typeface="Times New Roman" panose="02020603050405020304" pitchFamily="18" charset="0"/>
                <a:cs typeface="Times New Roman" panose="02020603050405020304" pitchFamily="18" charset="0"/>
              </a:rPr>
              <a:t>Thực hiện phép tính có số đo độ dài đề-xi-mét</a:t>
            </a:r>
            <a:r>
              <a:rPr lang="vi-VN" altLang="vi-VN" sz="1700" dirty="0">
                <a:latin typeface="Times New Roman" panose="02020603050405020304" pitchFamily="18" charset="0"/>
                <a:cs typeface="Times New Roman" panose="02020603050405020304" pitchFamily="18" charset="0"/>
              </a:rPr>
              <a:t>, mi-li-mét</a:t>
            </a:r>
            <a:r>
              <a:rPr lang="pt-BR" altLang="vi-VN" sz="1700" dirty="0">
                <a:latin typeface="Times New Roman" panose="02020603050405020304" pitchFamily="18" charset="0"/>
                <a:cs typeface="Times New Roman" panose="02020603050405020304" pitchFamily="18" charset="0"/>
              </a:rPr>
              <a:t>.  (theo mẫu).</a:t>
            </a:r>
            <a:endParaRPr lang="vi-VN" altLang="vi-VN" sz="1700" dirty="0">
              <a:latin typeface="Times New Roman" panose="02020603050405020304" pitchFamily="18" charset="0"/>
              <a:cs typeface="Times New Roman" panose="02020603050405020304" pitchFamily="18" charset="0"/>
            </a:endParaRPr>
          </a:p>
          <a:p>
            <a:r>
              <a:rPr lang="nb-NO" altLang="vi-VN" sz="1700" dirty="0">
                <a:latin typeface="Times New Roman" panose="02020603050405020304" pitchFamily="18" charset="0"/>
                <a:cs typeface="Times New Roman" panose="02020603050405020304" pitchFamily="18" charset="0"/>
              </a:rPr>
              <a:t>        ‒ </a:t>
            </a:r>
            <a:r>
              <a:rPr lang="vi-VN" altLang="vi-VN" sz="1700" dirty="0">
                <a:latin typeface="Times New Roman" panose="02020603050405020304" pitchFamily="18" charset="0"/>
                <a:cs typeface="Times New Roman" panose="02020603050405020304" pitchFamily="18" charset="0"/>
              </a:rPr>
              <a:t>N</a:t>
            </a:r>
            <a:r>
              <a:rPr lang="pt-BR" altLang="vi-VN" sz="1700" dirty="0">
                <a:latin typeface="Times New Roman" panose="02020603050405020304" pitchFamily="18" charset="0"/>
                <a:cs typeface="Times New Roman" panose="02020603050405020304" pitchFamily="18" charset="0"/>
              </a:rPr>
              <a:t>ói cho bạn nghe cách làm, rút ra những lưu ý khi thực hiện phép tính với số đo độ dài đề-xi-mét</a:t>
            </a:r>
            <a:r>
              <a:rPr lang="vi-VN" altLang="vi-VN" sz="1700" dirty="0">
                <a:latin typeface="Times New Roman" panose="02020603050405020304" pitchFamily="18" charset="0"/>
                <a:cs typeface="Times New Roman" panose="02020603050405020304" pitchFamily="18" charset="0"/>
              </a:rPr>
              <a:t>, mi-li-mét</a:t>
            </a:r>
            <a:r>
              <a:rPr lang="pt-BR" altLang="vi-VN" sz="1700" dirty="0">
                <a:latin typeface="Times New Roman" panose="02020603050405020304" pitchFamily="18" charset="0"/>
                <a:cs typeface="Times New Roman" panose="02020603050405020304" pitchFamily="18" charset="0"/>
              </a:rPr>
              <a:t>. </a:t>
            </a:r>
            <a:endParaRPr lang="vi-VN" altLang="vi-VN" sz="1700" dirty="0">
              <a:latin typeface="Times New Roman" panose="02020603050405020304" pitchFamily="18" charset="0"/>
              <a:cs typeface="Times New Roman" panose="02020603050405020304" pitchFamily="18" charset="0"/>
            </a:endParaRPr>
          </a:p>
          <a:p>
            <a:r>
              <a:rPr lang="vi-VN" altLang="vi-VN" sz="1700" dirty="0">
                <a:latin typeface="Times New Roman" panose="02020603050405020304" pitchFamily="18" charset="0"/>
                <a:cs typeface="Times New Roman" panose="02020603050405020304" pitchFamily="18" charset="0"/>
              </a:rPr>
              <a:t>....................................................................................</a:t>
            </a:r>
          </a:p>
          <a:p>
            <a:r>
              <a:rPr lang="nb-NO" altLang="vi-VN" sz="1700" dirty="0">
                <a:latin typeface="Times New Roman" panose="02020603050405020304" pitchFamily="18" charset="0"/>
                <a:cs typeface="Times New Roman" panose="02020603050405020304" pitchFamily="18" charset="0"/>
              </a:rPr>
              <a:t>        </a:t>
            </a:r>
            <a:r>
              <a:rPr lang="vi-VN" altLang="vi-VN" sz="1700" b="1" dirty="0">
                <a:latin typeface="Times New Roman" panose="02020603050405020304" pitchFamily="18" charset="0"/>
                <a:cs typeface="Times New Roman" panose="02020603050405020304" pitchFamily="18" charset="0"/>
              </a:rPr>
              <a:t>D. Hoạt động vận dụng </a:t>
            </a:r>
            <a:endParaRPr lang="vi-VN" altLang="vi-VN" sz="1700" dirty="0">
              <a:latin typeface="Times New Roman" panose="02020603050405020304" pitchFamily="18" charset="0"/>
              <a:cs typeface="Times New Roman" panose="02020603050405020304" pitchFamily="18" charset="0"/>
            </a:endParaRPr>
          </a:p>
          <a:p>
            <a:r>
              <a:rPr lang="vi-VN" altLang="vi-VN" sz="1700" dirty="0">
                <a:latin typeface="Times New Roman" panose="02020603050405020304" pitchFamily="18" charset="0"/>
                <a:cs typeface="Times New Roman" panose="02020603050405020304" pitchFamily="18" charset="0"/>
              </a:rPr>
              <a:t>‒ Liên hệ , tập ước lượng một số đồ dùng, đồ vật sử dụng đơn vị đo độ dài cm, dm, mm, em cũng có thể dùng thước có vạch chia xăng-ti-mét để kiểm tra lại xem mình đã ước lượng đúng chưa.</a:t>
            </a:r>
          </a:p>
          <a:p>
            <a:r>
              <a:rPr lang="da-DK" altLang="vi-VN" sz="1700" b="1" dirty="0">
                <a:latin typeface="Times New Roman" panose="02020603050405020304" pitchFamily="18" charset="0"/>
                <a:cs typeface="Times New Roman" panose="02020603050405020304" pitchFamily="18" charset="0"/>
              </a:rPr>
              <a:t>IV. ĐIỀU CHỈNH SAU BÀI DẠY</a:t>
            </a:r>
            <a:endParaRPr lang="vi-VN" altLang="vi-VN" sz="1700" b="1" dirty="0">
              <a:latin typeface="Times New Roman" panose="02020603050405020304" pitchFamily="18" charset="0"/>
              <a:cs typeface="Times New Roman" panose="02020603050405020304" pitchFamily="18" charset="0"/>
            </a:endParaRPr>
          </a:p>
          <a:p>
            <a:r>
              <a:rPr lang="da-DK" altLang="vi-VN" sz="1700" dirty="0">
                <a:latin typeface="Times New Roman" panose="02020603050405020304" pitchFamily="18" charset="0"/>
                <a:cs typeface="Times New Roman" panose="02020603050405020304" pitchFamily="18" charset="0"/>
              </a:rPr>
              <a:t>-Phần thực hành cần thêm thời gian để H</a:t>
            </a:r>
            <a:r>
              <a:rPr lang="vi-VN" altLang="vi-VN" sz="1700" dirty="0">
                <a:latin typeface="Times New Roman" panose="02020603050405020304" pitchFamily="18" charset="0"/>
                <a:cs typeface="Times New Roman" panose="02020603050405020304" pitchFamily="18" charset="0"/>
              </a:rPr>
              <a:t>V</a:t>
            </a:r>
            <a:r>
              <a:rPr lang="da-DK" altLang="vi-VN" sz="1700" dirty="0">
                <a:latin typeface="Times New Roman" panose="02020603050405020304" pitchFamily="18" charset="0"/>
                <a:cs typeface="Times New Roman" panose="02020603050405020304" pitchFamily="18" charset="0"/>
              </a:rPr>
              <a:t> hoàn thành</a:t>
            </a:r>
            <a:endParaRPr lang="vi-VN" altLang="vi-VN" sz="1700" dirty="0">
              <a:latin typeface="Times New Roman" panose="02020603050405020304" pitchFamily="18" charset="0"/>
              <a:cs typeface="Times New Roman" panose="02020603050405020304" pitchFamily="18" charset="0"/>
            </a:endParaRPr>
          </a:p>
          <a:p>
            <a:r>
              <a:rPr lang="da-DK" altLang="vi-VN" sz="1700" dirty="0">
                <a:latin typeface="Times New Roman" panose="02020603050405020304" pitchFamily="18" charset="0"/>
                <a:cs typeface="Times New Roman" panose="02020603050405020304" pitchFamily="18" charset="0"/>
              </a:rPr>
              <a:t>-.............</a:t>
            </a:r>
            <a:endParaRPr lang="en-US" altLang="vi-VN" sz="17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74659-4FA8-4AEF-AC97-50AEA0A9F143}"/>
              </a:ext>
            </a:extLst>
          </p:cNvPr>
          <p:cNvPicPr>
            <a:picLocks noChangeAspect="1"/>
          </p:cNvPicPr>
          <p:nvPr/>
        </p:nvPicPr>
        <p:blipFill>
          <a:blip r:embed="rId2"/>
          <a:stretch>
            <a:fillRect/>
          </a:stretch>
        </p:blipFill>
        <p:spPr>
          <a:xfrm>
            <a:off x="739824" y="0"/>
            <a:ext cx="5107184" cy="6858000"/>
          </a:xfrm>
          <a:prstGeom prst="rect">
            <a:avLst/>
          </a:prstGeom>
        </p:spPr>
      </p:pic>
      <p:pic>
        <p:nvPicPr>
          <p:cNvPr id="5" name="Picture 4">
            <a:extLst>
              <a:ext uri="{FF2B5EF4-FFF2-40B4-BE49-F238E27FC236}">
                <a16:creationId xmlns:a16="http://schemas.microsoft.com/office/drawing/2014/main" id="{E271BEF2-738C-41B4-ACC5-A13872B6EF4F}"/>
              </a:ext>
            </a:extLst>
          </p:cNvPr>
          <p:cNvPicPr>
            <a:picLocks noChangeAspect="1"/>
          </p:cNvPicPr>
          <p:nvPr/>
        </p:nvPicPr>
        <p:blipFill>
          <a:blip r:embed="rId3"/>
          <a:stretch>
            <a:fillRect/>
          </a:stretch>
        </p:blipFill>
        <p:spPr>
          <a:xfrm>
            <a:off x="6156101" y="1"/>
            <a:ext cx="5602310" cy="6858000"/>
          </a:xfrm>
          <a:prstGeom prst="rect">
            <a:avLst/>
          </a:prstGeom>
        </p:spPr>
      </p:pic>
    </p:spTree>
    <p:extLst>
      <p:ext uri="{BB962C8B-B14F-4D97-AF65-F5344CB8AC3E}">
        <p14:creationId xmlns:p14="http://schemas.microsoft.com/office/powerpoint/2010/main" val="2742162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D0CA3F-76F5-4BC8-B499-357A2C8B79A1}"/>
              </a:ext>
            </a:extLst>
          </p:cNvPr>
          <p:cNvPicPr>
            <a:picLocks noGrp="1" noChangeAspect="1"/>
          </p:cNvPicPr>
          <p:nvPr>
            <p:ph idx="1"/>
          </p:nvPr>
        </p:nvPicPr>
        <p:blipFill>
          <a:blip r:embed="rId2"/>
          <a:stretch>
            <a:fillRect/>
          </a:stretch>
        </p:blipFill>
        <p:spPr>
          <a:xfrm>
            <a:off x="6300931" y="0"/>
            <a:ext cx="5393086" cy="6858000"/>
          </a:xfrm>
          <a:prstGeom prst="rect">
            <a:avLst/>
          </a:prstGeom>
        </p:spPr>
      </p:pic>
      <p:pic>
        <p:nvPicPr>
          <p:cNvPr id="4" name="Picture 3">
            <a:extLst>
              <a:ext uri="{FF2B5EF4-FFF2-40B4-BE49-F238E27FC236}">
                <a16:creationId xmlns:a16="http://schemas.microsoft.com/office/drawing/2014/main" id="{CD8DF819-7B7F-4FE3-8F30-5FC9A2C6D0D0}"/>
              </a:ext>
            </a:extLst>
          </p:cNvPr>
          <p:cNvPicPr>
            <a:picLocks noChangeAspect="1"/>
          </p:cNvPicPr>
          <p:nvPr/>
        </p:nvPicPr>
        <p:blipFill>
          <a:blip r:embed="rId3"/>
          <a:stretch>
            <a:fillRect/>
          </a:stretch>
        </p:blipFill>
        <p:spPr>
          <a:xfrm>
            <a:off x="627279" y="0"/>
            <a:ext cx="5235770" cy="6858000"/>
          </a:xfrm>
          <a:prstGeom prst="rect">
            <a:avLst/>
          </a:prstGeom>
        </p:spPr>
      </p:pic>
    </p:spTree>
    <p:extLst>
      <p:ext uri="{BB962C8B-B14F-4D97-AF65-F5344CB8AC3E}">
        <p14:creationId xmlns:p14="http://schemas.microsoft.com/office/powerpoint/2010/main" val="169738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AF6F0-0DCA-4EFB-80E8-84C40A6987DC}"/>
              </a:ext>
            </a:extLst>
          </p:cNvPr>
          <p:cNvPicPr>
            <a:picLocks noChangeAspect="1"/>
          </p:cNvPicPr>
          <p:nvPr/>
        </p:nvPicPr>
        <p:blipFill>
          <a:blip r:embed="rId2"/>
          <a:stretch>
            <a:fillRect/>
          </a:stretch>
        </p:blipFill>
        <p:spPr>
          <a:xfrm>
            <a:off x="271015" y="98474"/>
            <a:ext cx="4700530" cy="6858000"/>
          </a:xfrm>
          <a:prstGeom prst="rect">
            <a:avLst/>
          </a:prstGeom>
        </p:spPr>
      </p:pic>
      <p:pic>
        <p:nvPicPr>
          <p:cNvPr id="5" name="Picture 4">
            <a:extLst>
              <a:ext uri="{FF2B5EF4-FFF2-40B4-BE49-F238E27FC236}">
                <a16:creationId xmlns:a16="http://schemas.microsoft.com/office/drawing/2014/main" id="{43650AEC-B5E5-4204-B8AB-96F06C962D63}"/>
              </a:ext>
            </a:extLst>
          </p:cNvPr>
          <p:cNvPicPr>
            <a:picLocks noChangeAspect="1"/>
          </p:cNvPicPr>
          <p:nvPr/>
        </p:nvPicPr>
        <p:blipFill>
          <a:blip r:embed="rId3"/>
          <a:stretch>
            <a:fillRect/>
          </a:stretch>
        </p:blipFill>
        <p:spPr>
          <a:xfrm>
            <a:off x="5935889" y="265161"/>
            <a:ext cx="4819650" cy="6524625"/>
          </a:xfrm>
          <a:prstGeom prst="rect">
            <a:avLst/>
          </a:prstGeom>
        </p:spPr>
      </p:pic>
    </p:spTree>
    <p:extLst>
      <p:ext uri="{BB962C8B-B14F-4D97-AF65-F5344CB8AC3E}">
        <p14:creationId xmlns:p14="http://schemas.microsoft.com/office/powerpoint/2010/main" val="2373573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2619375" y="2046288"/>
            <a:ext cx="67865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TRÂN TRỌNG CẢM ƠN!</a:t>
            </a:r>
          </a:p>
        </p:txBody>
      </p:sp>
      <p:pic>
        <p:nvPicPr>
          <p:cNvPr id="45059" name="Content Placeholder 4" descr="729747d8za2kbusq.gif">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3590925"/>
            <a:ext cx="43751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858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p:cNvSpPr txBox="1">
            <a:spLocks/>
          </p:cNvSpPr>
          <p:nvPr/>
        </p:nvSpPr>
        <p:spPr>
          <a:xfrm>
            <a:off x="323529" y="339509"/>
            <a:ext cx="11573197" cy="724247"/>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4000" b="1" dirty="0">
                <a:solidFill>
                  <a:srgbClr val="002060"/>
                </a:solidFill>
                <a:latin typeface="Times New Roman" panose="02020603050405020304" pitchFamily="18" charset="0"/>
                <a:cs typeface="Times New Roman" panose="02020603050405020304" pitchFamily="18" charset="0"/>
              </a:rPr>
              <a:t>NỘI DUNG TẬP HUẤN</a:t>
            </a:r>
          </a:p>
        </p:txBody>
      </p:sp>
      <p:graphicFrame>
        <p:nvGraphicFramePr>
          <p:cNvPr id="2" name="Diagram 1">
            <a:extLst>
              <a:ext uri="{FF2B5EF4-FFF2-40B4-BE49-F238E27FC236}">
                <a16:creationId xmlns:a16="http://schemas.microsoft.com/office/drawing/2014/main" id="{ABFF5C53-BCD2-4CE5-A7B8-9C463E5505E9}"/>
              </a:ext>
            </a:extLst>
          </p:cNvPr>
          <p:cNvGraphicFramePr/>
          <p:nvPr>
            <p:extLst>
              <p:ext uri="{D42A27DB-BD31-4B8C-83A1-F6EECF244321}">
                <p14:modId xmlns:p14="http://schemas.microsoft.com/office/powerpoint/2010/main" val="3552588067"/>
              </p:ext>
            </p:extLst>
          </p:nvPr>
        </p:nvGraphicFramePr>
        <p:xfrm>
          <a:off x="323529" y="1645920"/>
          <a:ext cx="11394859" cy="418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2110655" y="1743723"/>
            <a:ext cx="682580" cy="660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10" name="Oval 9"/>
          <p:cNvSpPr/>
          <p:nvPr/>
        </p:nvSpPr>
        <p:spPr>
          <a:xfrm>
            <a:off x="2110655" y="2833342"/>
            <a:ext cx="682580" cy="660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11" name="Oval 10"/>
          <p:cNvSpPr/>
          <p:nvPr/>
        </p:nvSpPr>
        <p:spPr>
          <a:xfrm>
            <a:off x="2110655" y="3944812"/>
            <a:ext cx="682580" cy="660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p:txBody>
      </p:sp>
      <p:sp>
        <p:nvSpPr>
          <p:cNvPr id="12" name="Oval 11"/>
          <p:cNvSpPr/>
          <p:nvPr/>
        </p:nvSpPr>
        <p:spPr>
          <a:xfrm>
            <a:off x="2110655" y="5052110"/>
            <a:ext cx="682580" cy="660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94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87055" y="979055"/>
            <a:ext cx="9605818" cy="615553"/>
          </a:xfrm>
          <a:prstGeom prst="rect">
            <a:avLst/>
          </a:prstGeom>
          <a:noFill/>
        </p:spPr>
        <p:txBody>
          <a:bodyPr wrap="square" rtlCol="0">
            <a:spAutoFit/>
          </a:bodyPr>
          <a:lstStyle/>
          <a:p>
            <a:endParaRPr lang="en-US" sz="3400" dirty="0"/>
          </a:p>
        </p:txBody>
      </p:sp>
      <p:graphicFrame>
        <p:nvGraphicFramePr>
          <p:cNvPr id="7" name="Table 6"/>
          <p:cNvGraphicFramePr>
            <a:graphicFrameLocks noGrp="1"/>
          </p:cNvGraphicFramePr>
          <p:nvPr>
            <p:extLst>
              <p:ext uri="{D42A27DB-BD31-4B8C-83A1-F6EECF244321}">
                <p14:modId xmlns:p14="http://schemas.microsoft.com/office/powerpoint/2010/main" val="103795237"/>
              </p:ext>
            </p:extLst>
          </p:nvPr>
        </p:nvGraphicFramePr>
        <p:xfrm>
          <a:off x="450574" y="1594608"/>
          <a:ext cx="11158331" cy="4119130"/>
        </p:xfrm>
        <a:graphic>
          <a:graphicData uri="http://schemas.openxmlformats.org/drawingml/2006/table">
            <a:tbl>
              <a:tblPr firstRow="1" firstCol="1" bandRow="1">
                <a:tableStyleId>{5C22544A-7EE6-4342-B048-85BDC9FD1C3A}</a:tableStyleId>
              </a:tblPr>
              <a:tblGrid>
                <a:gridCol w="2596767">
                  <a:extLst>
                    <a:ext uri="{9D8B030D-6E8A-4147-A177-3AD203B41FA5}">
                      <a16:colId xmlns:a16="http://schemas.microsoft.com/office/drawing/2014/main" val="537802251"/>
                    </a:ext>
                  </a:extLst>
                </a:gridCol>
                <a:gridCol w="1577281">
                  <a:extLst>
                    <a:ext uri="{9D8B030D-6E8A-4147-A177-3AD203B41FA5}">
                      <a16:colId xmlns:a16="http://schemas.microsoft.com/office/drawing/2014/main" val="1870270230"/>
                    </a:ext>
                  </a:extLst>
                </a:gridCol>
                <a:gridCol w="1426463">
                  <a:extLst>
                    <a:ext uri="{9D8B030D-6E8A-4147-A177-3AD203B41FA5}">
                      <a16:colId xmlns:a16="http://schemas.microsoft.com/office/drawing/2014/main" val="3122758176"/>
                    </a:ext>
                  </a:extLst>
                </a:gridCol>
                <a:gridCol w="1386090">
                  <a:extLst>
                    <a:ext uri="{9D8B030D-6E8A-4147-A177-3AD203B41FA5}">
                      <a16:colId xmlns:a16="http://schemas.microsoft.com/office/drawing/2014/main" val="4079082454"/>
                    </a:ext>
                  </a:extLst>
                </a:gridCol>
                <a:gridCol w="1991664">
                  <a:extLst>
                    <a:ext uri="{9D8B030D-6E8A-4147-A177-3AD203B41FA5}">
                      <a16:colId xmlns:a16="http://schemas.microsoft.com/office/drawing/2014/main" val="4078734001"/>
                    </a:ext>
                  </a:extLst>
                </a:gridCol>
                <a:gridCol w="2180066">
                  <a:extLst>
                    <a:ext uri="{9D8B030D-6E8A-4147-A177-3AD203B41FA5}">
                      <a16:colId xmlns:a16="http://schemas.microsoft.com/office/drawing/2014/main" val="1705580603"/>
                    </a:ext>
                  </a:extLst>
                </a:gridCol>
              </a:tblGrid>
              <a:tr h="808788">
                <a:tc>
                  <a:txBody>
                    <a:bodyPr/>
                    <a:lstStyle/>
                    <a:p>
                      <a:pPr indent="269875" algn="ctr">
                        <a:lnSpc>
                          <a:spcPct val="130000"/>
                        </a:lnSpc>
                        <a:spcBef>
                          <a:spcPts val="300"/>
                        </a:spcBef>
                        <a:spcAft>
                          <a:spcPts val="300"/>
                        </a:spcAft>
                      </a:pPr>
                      <a:r>
                        <a:rPr lang="de-DE" sz="3400" dirty="0">
                          <a:effectLst/>
                          <a:latin typeface="Times New Roman" panose="02020603050405020304" pitchFamily="18" charset="0"/>
                          <a:cs typeface="Times New Roman" panose="02020603050405020304" pitchFamily="18" charset="0"/>
                        </a:rPr>
                        <a:t>Kỳ</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a:effectLst/>
                          <a:latin typeface="Times New Roman" panose="02020603050405020304" pitchFamily="18" charset="0"/>
                          <a:cs typeface="Times New Roman" panose="02020603050405020304" pitchFamily="18" charset="0"/>
                        </a:rPr>
                        <a:t>Kỳ 1</a:t>
                      </a:r>
                      <a:endParaRPr lang="en-US" sz="34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a:effectLst/>
                          <a:latin typeface="Times New Roman" panose="02020603050405020304" pitchFamily="18" charset="0"/>
                          <a:cs typeface="Times New Roman" panose="02020603050405020304" pitchFamily="18" charset="0"/>
                        </a:rPr>
                        <a:t>Kỳ 2</a:t>
                      </a:r>
                      <a:endParaRPr lang="en-US" sz="34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a:effectLst/>
                          <a:latin typeface="Times New Roman" panose="02020603050405020304" pitchFamily="18" charset="0"/>
                          <a:cs typeface="Times New Roman" panose="02020603050405020304" pitchFamily="18" charset="0"/>
                        </a:rPr>
                        <a:t>Kỳ 3</a:t>
                      </a:r>
                      <a:endParaRPr lang="en-US" sz="34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dirty="0" smtClean="0">
                          <a:effectLst/>
                          <a:latin typeface="Times New Roman" panose="02020603050405020304" pitchFamily="18" charset="0"/>
                          <a:cs typeface="Times New Roman" panose="02020603050405020304" pitchFamily="18" charset="0"/>
                        </a:rPr>
                        <a:t>Kỳ 4</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smtClean="0">
                          <a:effectLst/>
                          <a:latin typeface="Times New Roman" panose="02020603050405020304" pitchFamily="18" charset="0"/>
                          <a:cs typeface="Times New Roman" panose="02020603050405020304" pitchFamily="18" charset="0"/>
                        </a:rPr>
                        <a:t>Kỳ 5</a:t>
                      </a:r>
                      <a:endParaRPr lang="en-US" sz="34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508035246"/>
                  </a:ext>
                </a:extLst>
              </a:tr>
              <a:tr h="808788">
                <a:tc>
                  <a:txBody>
                    <a:bodyPr/>
                    <a:lstStyle/>
                    <a:p>
                      <a:pPr indent="269875" algn="ctr">
                        <a:lnSpc>
                          <a:spcPct val="130000"/>
                        </a:lnSpc>
                        <a:spcBef>
                          <a:spcPts val="300"/>
                        </a:spcBef>
                        <a:spcAft>
                          <a:spcPts val="300"/>
                        </a:spcAft>
                      </a:pPr>
                      <a:r>
                        <a:rPr lang="vi-VN" sz="3400" dirty="0">
                          <a:effectLst/>
                          <a:latin typeface="Times New Roman" panose="02020603050405020304" pitchFamily="18" charset="0"/>
                          <a:cs typeface="Times New Roman" panose="02020603050405020304" pitchFamily="18" charset="0"/>
                        </a:rPr>
                        <a:t>Số </a:t>
                      </a:r>
                      <a:r>
                        <a:rPr lang="de-DE" sz="3400" dirty="0">
                          <a:effectLst/>
                          <a:latin typeface="Times New Roman" panose="02020603050405020304" pitchFamily="18" charset="0"/>
                          <a:cs typeface="Times New Roman" panose="02020603050405020304" pitchFamily="18" charset="0"/>
                        </a:rPr>
                        <a:t>tiết</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dirty="0">
                          <a:effectLst/>
                          <a:latin typeface="Times New Roman" panose="02020603050405020304" pitchFamily="18" charset="0"/>
                          <a:cs typeface="Times New Roman" panose="02020603050405020304" pitchFamily="18" charset="0"/>
                        </a:rPr>
                        <a:t>75</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a:effectLst/>
                          <a:latin typeface="Times New Roman" panose="02020603050405020304" pitchFamily="18" charset="0"/>
                          <a:cs typeface="Times New Roman" panose="02020603050405020304" pitchFamily="18" charset="0"/>
                        </a:rPr>
                        <a:t>95</a:t>
                      </a:r>
                      <a:endParaRPr lang="en-US" sz="34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dirty="0">
                          <a:effectLst/>
                          <a:latin typeface="Times New Roman" panose="02020603050405020304" pitchFamily="18" charset="0"/>
                          <a:cs typeface="Times New Roman" panose="02020603050405020304" pitchFamily="18" charset="0"/>
                        </a:rPr>
                        <a:t>100</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smtClean="0">
                          <a:effectLst/>
                          <a:latin typeface="Times New Roman" panose="02020603050405020304" pitchFamily="18" charset="0"/>
                          <a:cs typeface="Times New Roman" panose="02020603050405020304" pitchFamily="18" charset="0"/>
                        </a:rPr>
                        <a:t>135</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indent="269875" algn="ctr">
                        <a:lnSpc>
                          <a:spcPct val="130000"/>
                        </a:lnSpc>
                        <a:spcBef>
                          <a:spcPts val="300"/>
                        </a:spcBef>
                        <a:spcAft>
                          <a:spcPts val="300"/>
                        </a:spcAft>
                      </a:pPr>
                      <a:r>
                        <a:rPr lang="de-DE" sz="3400" smtClean="0">
                          <a:effectLst/>
                          <a:latin typeface="Times New Roman" panose="02020603050405020304" pitchFamily="18" charset="0"/>
                          <a:cs typeface="Times New Roman" panose="02020603050405020304" pitchFamily="18" charset="0"/>
                        </a:rPr>
                        <a:t>132</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430435018"/>
                  </a:ext>
                </a:extLst>
              </a:tr>
              <a:tr h="1692766">
                <a:tc>
                  <a:txBody>
                    <a:bodyPr/>
                    <a:lstStyle/>
                    <a:p>
                      <a:pPr indent="269875" algn="ctr">
                        <a:lnSpc>
                          <a:spcPct val="130000"/>
                        </a:lnSpc>
                        <a:spcBef>
                          <a:spcPts val="300"/>
                        </a:spcBef>
                        <a:spcAft>
                          <a:spcPts val="300"/>
                        </a:spcAft>
                      </a:pPr>
                      <a:r>
                        <a:rPr lang="en-US" sz="3400">
                          <a:effectLst/>
                          <a:latin typeface="Times New Roman" panose="02020603050405020304" pitchFamily="18" charset="0"/>
                          <a:cs typeface="Times New Roman" panose="02020603050405020304" pitchFamily="18" charset="0"/>
                        </a:rPr>
                        <a:t>Phân đoạn</a:t>
                      </a:r>
                      <a:endParaRPr lang="en-US" sz="3400" b="1">
                        <a:effectLst/>
                        <a:latin typeface="Times New Roman" panose="02020603050405020304" pitchFamily="18" charset="0"/>
                        <a:ea typeface="MS Mincho"/>
                        <a:cs typeface="Times New Roman" panose="02020603050405020304" pitchFamily="18" charset="0"/>
                      </a:endParaRPr>
                    </a:p>
                  </a:txBody>
                  <a:tcPr marL="68580" marR="68580" marT="0" marB="0"/>
                </a:tc>
                <a:tc gridSpan="3">
                  <a:txBody>
                    <a:bodyPr/>
                    <a:lstStyle/>
                    <a:p>
                      <a:pPr indent="269875" algn="l">
                        <a:lnSpc>
                          <a:spcPct val="130000"/>
                        </a:lnSpc>
                        <a:spcBef>
                          <a:spcPts val="300"/>
                        </a:spcBef>
                        <a:spcAft>
                          <a:spcPts val="300"/>
                        </a:spcAft>
                      </a:pPr>
                      <a:r>
                        <a:rPr lang="de-DE" sz="3400" dirty="0">
                          <a:effectLst/>
                          <a:latin typeface="Times New Roman" panose="02020603050405020304" pitchFamily="18" charset="0"/>
                          <a:cs typeface="Times New Roman" panose="02020603050405020304" pitchFamily="18" charset="0"/>
                        </a:rPr>
                        <a:t>Giai đoạn 1 (270 tiết)</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indent="269875" algn="ctr">
                        <a:lnSpc>
                          <a:spcPct val="130000"/>
                        </a:lnSpc>
                        <a:spcBef>
                          <a:spcPts val="300"/>
                        </a:spcBef>
                        <a:spcAft>
                          <a:spcPts val="300"/>
                        </a:spcAft>
                      </a:pPr>
                      <a:r>
                        <a:rPr lang="de-DE" sz="3400" dirty="0" smtClean="0">
                          <a:effectLst/>
                          <a:latin typeface="Times New Roman" panose="02020603050405020304" pitchFamily="18" charset="0"/>
                          <a:cs typeface="Times New Roman" panose="02020603050405020304" pitchFamily="18" charset="0"/>
                        </a:rPr>
                        <a:t>Giai đoạn 2 (267 tiết)</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34887143"/>
                  </a:ext>
                </a:extLst>
              </a:tr>
              <a:tr h="808788">
                <a:tc>
                  <a:txBody>
                    <a:bodyPr/>
                    <a:lstStyle/>
                    <a:p>
                      <a:pPr indent="269875" algn="ctr">
                        <a:lnSpc>
                          <a:spcPct val="130000"/>
                        </a:lnSpc>
                        <a:spcBef>
                          <a:spcPts val="300"/>
                        </a:spcBef>
                        <a:spcAft>
                          <a:spcPts val="300"/>
                        </a:spcAft>
                      </a:pPr>
                      <a:r>
                        <a:rPr lang="en-US" sz="3400">
                          <a:effectLst/>
                          <a:latin typeface="Times New Roman" panose="02020603050405020304" pitchFamily="18" charset="0"/>
                          <a:cs typeface="Times New Roman" panose="02020603050405020304" pitchFamily="18" charset="0"/>
                        </a:rPr>
                        <a:t>Tổng số tiết </a:t>
                      </a:r>
                      <a:endParaRPr lang="en-US" sz="3400" b="1">
                        <a:effectLst/>
                        <a:latin typeface="Times New Roman" panose="02020603050405020304" pitchFamily="18" charset="0"/>
                        <a:ea typeface="MS Mincho"/>
                        <a:cs typeface="Times New Roman" panose="02020603050405020304" pitchFamily="18" charset="0"/>
                      </a:endParaRPr>
                    </a:p>
                  </a:txBody>
                  <a:tcPr marL="68580" marR="68580" marT="0" marB="0"/>
                </a:tc>
                <a:tc gridSpan="5">
                  <a:txBody>
                    <a:bodyPr/>
                    <a:lstStyle/>
                    <a:p>
                      <a:pPr indent="269875" algn="ctr">
                        <a:lnSpc>
                          <a:spcPct val="130000"/>
                        </a:lnSpc>
                        <a:spcBef>
                          <a:spcPts val="300"/>
                        </a:spcBef>
                        <a:spcAft>
                          <a:spcPts val="300"/>
                        </a:spcAft>
                      </a:pPr>
                      <a:r>
                        <a:rPr lang="de-DE" sz="3400" dirty="0">
                          <a:effectLst/>
                          <a:latin typeface="Times New Roman" panose="02020603050405020304" pitchFamily="18" charset="0"/>
                          <a:cs typeface="Times New Roman" panose="02020603050405020304" pitchFamily="18" charset="0"/>
                        </a:rPr>
                        <a:t>537 (tiết)</a:t>
                      </a:r>
                      <a:endParaRPr lang="en-US" sz="3400" b="1" dirty="0">
                        <a:effectLst/>
                        <a:latin typeface="Times New Roman" panose="02020603050405020304" pitchFamily="18" charset="0"/>
                        <a:ea typeface="MS Mincho"/>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268442"/>
                  </a:ext>
                </a:extLst>
              </a:tr>
            </a:tbl>
          </a:graphicData>
        </a:graphic>
      </p:graphicFrame>
      <p:sp>
        <p:nvSpPr>
          <p:cNvPr id="8" name="Rectangle 2"/>
          <p:cNvSpPr>
            <a:spLocks noChangeArrowheads="1"/>
          </p:cNvSpPr>
          <p:nvPr/>
        </p:nvSpPr>
        <p:spPr bwMode="auto">
          <a:xfrm>
            <a:off x="620568" y="117660"/>
            <a:ext cx="2156743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just" defTabSz="914400" rtl="0" eaLnBrk="0" fontAlgn="base" latinLnBrk="0" hangingPunct="0">
              <a:lnSpc>
                <a:spcPct val="100000"/>
              </a:lnSpc>
              <a:spcBef>
                <a:spcPct val="0"/>
              </a:spcBef>
              <a:spcAft>
                <a:spcPct val="0"/>
              </a:spcAft>
              <a:buClrTx/>
              <a:buSzTx/>
              <a:buFontTx/>
              <a:buNone/>
              <a:tabLst/>
            </a:pPr>
            <a:r>
              <a:rPr kumimoji="0" lang="de-DE" altLang="en-US" sz="3400" b="1" i="0" u="none" strike="noStrike" cap="none" normalizeH="0" baseline="0" dirty="0" smtClean="0">
                <a:ln>
                  <a:noFill/>
                </a:ln>
                <a:solidFill>
                  <a:srgbClr val="000000"/>
                </a:solidFill>
                <a:effectLst/>
                <a:latin typeface="Times New Roman" panose="02020603050405020304" pitchFamily="18" charset="0"/>
                <a:ea typeface="MS Mincho"/>
                <a:cs typeface="Times New Roman" panose="02020603050405020304" pitchFamily="18" charset="0"/>
              </a:rPr>
              <a:t>2. Thời lượng thực hiện môn Toán</a:t>
            </a:r>
            <a:endParaRPr kumimoji="0" lang="en-US" altLang="en-US" sz="3400" b="0" i="0" u="none" strike="noStrike" cap="none" normalizeH="0" baseline="0" dirty="0" smtClean="0">
              <a:ln>
                <a:noFill/>
              </a:ln>
              <a:solidFill>
                <a:schemeClr val="tx1"/>
              </a:solidFill>
              <a:effectLst/>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de-DE" altLang="en-US" sz="3400" b="1" i="1" u="none" strike="noStrike" cap="none" normalizeH="0" baseline="0" dirty="0" smtClean="0">
                <a:ln>
                  <a:noFill/>
                </a:ln>
                <a:solidFill>
                  <a:srgbClr val="000000"/>
                </a:solidFill>
                <a:effectLst/>
                <a:latin typeface="Times New Roman" panose="02020603050405020304" pitchFamily="18" charset="0"/>
                <a:ea typeface="MS Mincho"/>
                <a:cs typeface="Times New Roman" panose="02020603050405020304" pitchFamily="18" charset="0"/>
              </a:rPr>
              <a:t>2.1. Thời lượng thực hiện ở các kỳ</a:t>
            </a:r>
            <a:endParaRPr kumimoji="0" lang="de-DE" altLang="en-US" sz="3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7192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2769065"/>
              </p:ext>
            </p:extLst>
          </p:nvPr>
        </p:nvGraphicFramePr>
        <p:xfrm>
          <a:off x="666462" y="1764225"/>
          <a:ext cx="10943708" cy="4952736"/>
        </p:xfrm>
        <a:graphic>
          <a:graphicData uri="http://schemas.openxmlformats.org/drawingml/2006/table">
            <a:tbl>
              <a:tblPr firstRow="1" firstCol="1" bandRow="1">
                <a:tableStyleId>{5C22544A-7EE6-4342-B048-85BDC9FD1C3A}</a:tableStyleId>
              </a:tblPr>
              <a:tblGrid>
                <a:gridCol w="1507853">
                  <a:extLst>
                    <a:ext uri="{9D8B030D-6E8A-4147-A177-3AD203B41FA5}">
                      <a16:colId xmlns:a16="http://schemas.microsoft.com/office/drawing/2014/main" val="169051637"/>
                    </a:ext>
                  </a:extLst>
                </a:gridCol>
                <a:gridCol w="2390914">
                  <a:extLst>
                    <a:ext uri="{9D8B030D-6E8A-4147-A177-3AD203B41FA5}">
                      <a16:colId xmlns:a16="http://schemas.microsoft.com/office/drawing/2014/main" val="2972576393"/>
                    </a:ext>
                  </a:extLst>
                </a:gridCol>
                <a:gridCol w="2390914">
                  <a:extLst>
                    <a:ext uri="{9D8B030D-6E8A-4147-A177-3AD203B41FA5}">
                      <a16:colId xmlns:a16="http://schemas.microsoft.com/office/drawing/2014/main" val="820107263"/>
                    </a:ext>
                  </a:extLst>
                </a:gridCol>
                <a:gridCol w="2390025">
                  <a:extLst>
                    <a:ext uri="{9D8B030D-6E8A-4147-A177-3AD203B41FA5}">
                      <a16:colId xmlns:a16="http://schemas.microsoft.com/office/drawing/2014/main" val="3165651103"/>
                    </a:ext>
                  </a:extLst>
                </a:gridCol>
                <a:gridCol w="2264002">
                  <a:extLst>
                    <a:ext uri="{9D8B030D-6E8A-4147-A177-3AD203B41FA5}">
                      <a16:colId xmlns:a16="http://schemas.microsoft.com/office/drawing/2014/main" val="3928832161"/>
                    </a:ext>
                  </a:extLst>
                </a:gridCol>
              </a:tblGrid>
              <a:tr h="1026548">
                <a:tc gridSpan="2">
                  <a:txBody>
                    <a:bodyPr/>
                    <a:lstStyle/>
                    <a:p>
                      <a:pPr marL="487045" indent="-180340" algn="ctr">
                        <a:lnSpc>
                          <a:spcPct val="130000"/>
                        </a:lnSpc>
                        <a:spcBef>
                          <a:spcPts val="300"/>
                        </a:spcBef>
                        <a:spcAft>
                          <a:spcPts val="300"/>
                        </a:spcAft>
                      </a:pPr>
                      <a:r>
                        <a:rPr lang="de-DE" sz="2400" dirty="0">
                          <a:effectLst/>
                          <a:latin typeface="Times New Roman" panose="02020603050405020304" pitchFamily="18" charset="0"/>
                          <a:cs typeface="Times New Roman" panose="02020603050405020304" pitchFamily="18" charset="0"/>
                        </a:rPr>
                        <a:t>          Nội dung</a:t>
                      </a:r>
                      <a:endParaRPr lang="en-US" sz="2400" dirty="0">
                        <a:effectLst/>
                        <a:latin typeface="Times New Roman" panose="02020603050405020304" pitchFamily="18" charset="0"/>
                        <a:cs typeface="Times New Roman" panose="02020603050405020304" pitchFamily="18" charset="0"/>
                      </a:endParaRPr>
                    </a:p>
                    <a:p>
                      <a:pPr>
                        <a:lnSpc>
                          <a:spcPct val="130000"/>
                        </a:lnSpc>
                        <a:spcBef>
                          <a:spcPts val="300"/>
                        </a:spcBef>
                        <a:spcAft>
                          <a:spcPts val="300"/>
                        </a:spcAft>
                      </a:pPr>
                      <a:r>
                        <a:rPr lang="de-DE" sz="2400" dirty="0">
                          <a:effectLst/>
                          <a:latin typeface="Times New Roman" panose="02020603050405020304" pitchFamily="18" charset="0"/>
                          <a:cs typeface="Times New Roman" panose="02020603050405020304" pitchFamily="18" charset="0"/>
                        </a:rPr>
                        <a:t>      Kỳ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30000"/>
                        </a:lnSpc>
                        <a:spcBef>
                          <a:spcPts val="300"/>
                        </a:spcBef>
                        <a:spcAft>
                          <a:spcPts val="300"/>
                        </a:spcAft>
                      </a:pPr>
                      <a:r>
                        <a:rPr lang="de-DE" sz="2400" dirty="0">
                          <a:effectLst/>
                          <a:latin typeface="Times New Roman" panose="02020603050405020304" pitchFamily="18" charset="0"/>
                          <a:cs typeface="Times New Roman" panose="02020603050405020304" pitchFamily="18" charset="0"/>
                        </a:rPr>
                        <a:t>Số và phép tính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300"/>
                        </a:spcAft>
                      </a:pPr>
                      <a:r>
                        <a:rPr lang="de-DE" sz="2400">
                          <a:effectLst/>
                          <a:latin typeface="Times New Roman" panose="02020603050405020304" pitchFamily="18" charset="0"/>
                          <a:cs typeface="Times New Roman" panose="02020603050405020304" pitchFamily="18" charset="0"/>
                        </a:rPr>
                        <a:t>Hình học và </a:t>
                      </a:r>
                      <a:r>
                        <a:rPr lang="vi-VN" sz="2400">
                          <a:effectLst/>
                          <a:latin typeface="Times New Roman" panose="02020603050405020304" pitchFamily="18" charset="0"/>
                          <a:cs typeface="Times New Roman" panose="02020603050405020304" pitchFamily="18" charset="0"/>
                        </a:rPr>
                        <a:t>             </a:t>
                      </a:r>
                      <a:r>
                        <a:rPr lang="de-DE" sz="2400">
                          <a:effectLst/>
                          <a:latin typeface="Times New Roman" panose="02020603050405020304" pitchFamily="18" charset="0"/>
                          <a:cs typeface="Times New Roman" panose="02020603050405020304" pitchFamily="18" charset="0"/>
                        </a:rPr>
                        <a:t>Đo lường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300"/>
                        </a:spcAft>
                      </a:pPr>
                      <a:r>
                        <a:rPr lang="de-DE" sz="2400" dirty="0">
                          <a:effectLst/>
                          <a:latin typeface="Times New Roman" panose="02020603050405020304" pitchFamily="18" charset="0"/>
                          <a:cs typeface="Times New Roman" panose="02020603050405020304" pitchFamily="18" charset="0"/>
                        </a:rPr>
                        <a:t>Thống kê và</a:t>
                      </a:r>
                      <a:r>
                        <a:rPr lang="vi-VN" sz="2400" dirty="0">
                          <a:effectLst/>
                          <a:latin typeface="Times New Roman" panose="02020603050405020304" pitchFamily="18" charset="0"/>
                          <a:cs typeface="Times New Roman" panose="02020603050405020304" pitchFamily="18" charset="0"/>
                        </a:rPr>
                        <a:t>                </a:t>
                      </a:r>
                      <a:r>
                        <a:rPr lang="de-DE" sz="2400" dirty="0">
                          <a:effectLst/>
                          <a:latin typeface="Times New Roman" panose="02020603050405020304" pitchFamily="18" charset="0"/>
                          <a:cs typeface="Times New Roman" panose="02020603050405020304" pitchFamily="18" charset="0"/>
                        </a:rPr>
                        <a:t> Xác suất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971802"/>
                  </a:ext>
                </a:extLst>
              </a:tr>
              <a:tr h="654260">
                <a:tc rowSpan="5">
                  <a:txBody>
                    <a:bodyPr/>
                    <a:lstStyle/>
                    <a:p>
                      <a:pPr algn="ctr">
                        <a:lnSpc>
                          <a:spcPct val="130000"/>
                        </a:lnSpc>
                        <a:spcBef>
                          <a:spcPts val="300"/>
                        </a:spcBef>
                        <a:spcAft>
                          <a:spcPts val="300"/>
                        </a:spcAft>
                      </a:pPr>
                      <a:r>
                        <a:rPr lang="de-DE" sz="2400" dirty="0">
                          <a:effectLst/>
                          <a:latin typeface="Times New Roman" panose="02020603050405020304" pitchFamily="18" charset="0"/>
                          <a:cs typeface="Times New Roman" panose="02020603050405020304" pitchFamily="18" charset="0"/>
                        </a:rPr>
                        <a:t>Môn Toán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3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85%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15%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0%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0750212"/>
                  </a:ext>
                </a:extLst>
              </a:tr>
              <a:tr h="654260">
                <a:tc vMerge="1">
                  <a:txBody>
                    <a:bodyPr/>
                    <a:lstStyle/>
                    <a:p>
                      <a:endParaRPr lang="en-US"/>
                    </a:p>
                  </a:txBody>
                  <a:tcPr/>
                </a:tc>
                <a:tc>
                  <a:txBody>
                    <a:bodyPr/>
                    <a:lstStyle/>
                    <a:p>
                      <a:pPr>
                        <a:lnSpc>
                          <a:spcPct val="130000"/>
                        </a:lnSpc>
                        <a:spcAft>
                          <a:spcPts val="800"/>
                        </a:spcAft>
                      </a:pPr>
                      <a:r>
                        <a:rPr lang="en-US" sz="2400" dirty="0" err="1">
                          <a:effectLst/>
                          <a:latin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75%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20%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8003560"/>
                  </a:ext>
                </a:extLst>
              </a:tr>
              <a:tr h="654260">
                <a:tc vMerge="1">
                  <a:txBody>
                    <a:bodyPr/>
                    <a:lstStyle/>
                    <a:p>
                      <a:endParaRPr lang="en-US"/>
                    </a:p>
                  </a:txBody>
                  <a:tcPr/>
                </a:tc>
                <a:tc>
                  <a:txBody>
                    <a:bodyPr/>
                    <a:lstStyle/>
                    <a:p>
                      <a:pPr>
                        <a:lnSpc>
                          <a:spcPct val="130000"/>
                        </a:lnSpc>
                        <a:spcAft>
                          <a:spcPts val="800"/>
                        </a:spcAft>
                      </a:pPr>
                      <a:r>
                        <a:rPr lang="en-US" sz="2400" dirty="0" err="1">
                          <a:effectLst/>
                          <a:latin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70%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25%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3813857"/>
                  </a:ext>
                </a:extLst>
              </a:tr>
              <a:tr h="654260">
                <a:tc vMerge="1">
                  <a:txBody>
                    <a:bodyPr/>
                    <a:lstStyle/>
                    <a:p>
                      <a:endParaRPr lang="en-US"/>
                    </a:p>
                  </a:txBody>
                  <a:tcPr/>
                </a:tc>
                <a:tc>
                  <a:txBody>
                    <a:bodyPr/>
                    <a:lstStyle/>
                    <a:p>
                      <a:pPr>
                        <a:lnSpc>
                          <a:spcPct val="130000"/>
                        </a:lnSpc>
                        <a:spcAft>
                          <a:spcPts val="800"/>
                        </a:spcAft>
                      </a:pPr>
                      <a:r>
                        <a:rPr lang="en-US" sz="2400" dirty="0" err="1">
                          <a:effectLst/>
                          <a:latin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cs typeface="Times New Roman" panose="02020603050405020304" pitchFamily="18" charset="0"/>
                        </a:rPr>
                        <a:t> 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75%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20%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680572"/>
                  </a:ext>
                </a:extLst>
              </a:tr>
              <a:tr h="654260">
                <a:tc vMerge="1">
                  <a:txBody>
                    <a:bodyPr/>
                    <a:lstStyle/>
                    <a:p>
                      <a:endParaRPr lang="en-US"/>
                    </a:p>
                  </a:txBody>
                  <a:tcPr/>
                </a:tc>
                <a:tc>
                  <a:txBody>
                    <a:bodyPr/>
                    <a:lstStyle/>
                    <a:p>
                      <a:pPr>
                        <a:lnSpc>
                          <a:spcPct val="130000"/>
                        </a:lnSpc>
                        <a:spcAft>
                          <a:spcPts val="800"/>
                        </a:spcAft>
                      </a:pPr>
                      <a:r>
                        <a:rPr lang="en-US" sz="2400" dirty="0" err="1">
                          <a:effectLst/>
                          <a:latin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cs typeface="Times New Roman" panose="02020603050405020304" pitchFamily="18" charset="0"/>
                        </a:rPr>
                        <a:t> 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55%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40%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569087"/>
                  </a:ext>
                </a:extLst>
              </a:tr>
              <a:tr h="654260">
                <a:tc gridSpan="2">
                  <a:txBody>
                    <a:bodyPr/>
                    <a:lstStyle/>
                    <a:p>
                      <a:pP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Toàn bộ 05 Kỳ</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71%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24%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5%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3579450"/>
                  </a:ext>
                </a:extLst>
              </a:tr>
            </a:tbl>
          </a:graphicData>
        </a:graphic>
      </p:graphicFrame>
      <p:sp>
        <p:nvSpPr>
          <p:cNvPr id="6" name="Rectangle 1"/>
          <p:cNvSpPr>
            <a:spLocks noChangeArrowheads="1"/>
          </p:cNvSpPr>
          <p:nvPr/>
        </p:nvSpPr>
        <p:spPr bwMode="auto">
          <a:xfrm>
            <a:off x="666462" y="194565"/>
            <a:ext cx="10658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de-DE" altLang="en-US" sz="3200" b="1" i="1" u="none" strike="noStrike" cap="none" normalizeH="0" baseline="0" dirty="0" smtClean="0">
                <a:ln>
                  <a:noFill/>
                </a:ln>
                <a:solidFill>
                  <a:srgbClr val="000000"/>
                </a:solidFill>
                <a:effectLst/>
                <a:latin typeface="Times New Roman" panose="02020603050405020304" pitchFamily="18" charset="0"/>
                <a:ea typeface="MS Mincho" charset="-128"/>
                <a:cs typeface="Times New Roman" panose="02020603050405020304" pitchFamily="18" charset="0"/>
              </a:rPr>
              <a:t>2.2. Thời lượng dành cho các nội dung giáo dục</a:t>
            </a:r>
            <a:r>
              <a:rPr kumimoji="0" lang="de-DE" altLang="en-US" sz="3200" b="0" i="1" u="none" strike="noStrike" cap="none" normalizeH="0" baseline="0" dirty="0" smtClean="0">
                <a:ln>
                  <a:noFill/>
                </a:ln>
                <a:solidFill>
                  <a:srgbClr val="000000"/>
                </a:solidFill>
                <a:effectLst/>
                <a:latin typeface="Times New Roman" panose="02020603050405020304" pitchFamily="18" charset="0"/>
                <a:ea typeface="MS Mincho" charset="-128"/>
                <a:cs typeface="Times New Roman" panose="02020603050405020304" pitchFamily="18" charset="0"/>
              </a:rPr>
              <a:t>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de-DE" altLang="zh-CN"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 lượng thời gian (tính theo %) cho các mạch nội dung ở từng lớp </a:t>
            </a:r>
            <a:r>
              <a:rPr kumimoji="0" lang="vi-VN" altLang="zh-CN"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tính chuyên đề học tập) </a:t>
            </a:r>
            <a:r>
              <a:rPr kumimoji="0" lang="de-DE" altLang="zh-CN"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 sau</a:t>
            </a:r>
            <a:r>
              <a:rPr kumimoji="0" lang="de-DE" altLang="zh-CN"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zh-C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66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02530987"/>
              </p:ext>
            </p:extLst>
          </p:nvPr>
        </p:nvGraphicFramePr>
        <p:xfrm>
          <a:off x="198120" y="461665"/>
          <a:ext cx="11719559" cy="6396340"/>
        </p:xfrm>
        <a:graphic>
          <a:graphicData uri="http://schemas.openxmlformats.org/drawingml/2006/table">
            <a:tbl>
              <a:tblPr firstRow="1" firstCol="1" bandRow="1">
                <a:tableStyleId>{5C22544A-7EE6-4342-B048-85BDC9FD1C3A}</a:tableStyleId>
              </a:tblPr>
              <a:tblGrid>
                <a:gridCol w="6867429">
                  <a:extLst>
                    <a:ext uri="{9D8B030D-6E8A-4147-A177-3AD203B41FA5}">
                      <a16:colId xmlns:a16="http://schemas.microsoft.com/office/drawing/2014/main" val="3845380676"/>
                    </a:ext>
                  </a:extLst>
                </a:gridCol>
                <a:gridCol w="910309">
                  <a:extLst>
                    <a:ext uri="{9D8B030D-6E8A-4147-A177-3AD203B41FA5}">
                      <a16:colId xmlns:a16="http://schemas.microsoft.com/office/drawing/2014/main" val="1634549041"/>
                    </a:ext>
                  </a:extLst>
                </a:gridCol>
                <a:gridCol w="1061136">
                  <a:extLst>
                    <a:ext uri="{9D8B030D-6E8A-4147-A177-3AD203B41FA5}">
                      <a16:colId xmlns:a16="http://schemas.microsoft.com/office/drawing/2014/main" val="1153482435"/>
                    </a:ext>
                  </a:extLst>
                </a:gridCol>
                <a:gridCol w="1061136">
                  <a:extLst>
                    <a:ext uri="{9D8B030D-6E8A-4147-A177-3AD203B41FA5}">
                      <a16:colId xmlns:a16="http://schemas.microsoft.com/office/drawing/2014/main" val="3441229546"/>
                    </a:ext>
                  </a:extLst>
                </a:gridCol>
                <a:gridCol w="910309">
                  <a:extLst>
                    <a:ext uri="{9D8B030D-6E8A-4147-A177-3AD203B41FA5}">
                      <a16:colId xmlns:a16="http://schemas.microsoft.com/office/drawing/2014/main" val="1735290648"/>
                    </a:ext>
                  </a:extLst>
                </a:gridCol>
                <a:gridCol w="909240">
                  <a:extLst>
                    <a:ext uri="{9D8B030D-6E8A-4147-A177-3AD203B41FA5}">
                      <a16:colId xmlns:a16="http://schemas.microsoft.com/office/drawing/2014/main" val="2041374560"/>
                    </a:ext>
                  </a:extLst>
                </a:gridCol>
              </a:tblGrid>
              <a:tr h="319817">
                <a:tc rowSpan="2">
                  <a:txBody>
                    <a:bodyPr/>
                    <a:lstStyle/>
                    <a:p>
                      <a:pPr algn="ctr">
                        <a:lnSpc>
                          <a:spcPct val="107000"/>
                        </a:lnSpc>
                        <a:spcBef>
                          <a:spcPts val="600"/>
                        </a:spcBef>
                        <a:spcAft>
                          <a:spcPts val="0"/>
                        </a:spcAft>
                      </a:pP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Kỳ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1903423"/>
                  </a:ext>
                </a:extLst>
              </a:tr>
              <a:tr h="319817">
                <a:tc vMerge="1">
                  <a:txBody>
                    <a:bodyPr/>
                    <a:lstStyle/>
                    <a:p>
                      <a:endParaRPr lang="en-US"/>
                    </a:p>
                  </a:txBody>
                  <a:tcP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0579990"/>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Số tự nhiên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7544846"/>
                  </a:ext>
                </a:extLst>
              </a:tr>
              <a:tr h="319817">
                <a:tc>
                  <a:txBody>
                    <a:bodyPr/>
                    <a:lstStyle/>
                    <a:p>
                      <a:pPr>
                        <a:lnSpc>
                          <a:spcPct val="107000"/>
                        </a:lnSpc>
                        <a:spcBef>
                          <a:spcPts val="600"/>
                        </a:spcBef>
                        <a:spcAft>
                          <a:spcPts val="0"/>
                        </a:spcAft>
                      </a:pPr>
                      <a:r>
                        <a:rPr lang="en-US" sz="1800" dirty="0" err="1">
                          <a:effectLst/>
                          <a:latin typeface="Times New Roman" panose="02020603050405020304" pitchFamily="18" charset="0"/>
                          <a:cs typeface="Times New Roman" panose="02020603050405020304" pitchFamily="18" charset="0"/>
                        </a:rPr>
                        <a:t>Phân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8448362"/>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Số thập phân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423654"/>
                  </a:ext>
                </a:extLst>
              </a:tr>
              <a:tr h="319817">
                <a:tc>
                  <a:txBody>
                    <a:bodyPr/>
                    <a:lstStyle/>
                    <a:p>
                      <a:pPr>
                        <a:lnSpc>
                          <a:spcPct val="107000"/>
                        </a:lnSpc>
                        <a:spcBef>
                          <a:spcPts val="600"/>
                        </a:spcBef>
                        <a:spcAft>
                          <a:spcPts val="0"/>
                        </a:spcAft>
                      </a:pPr>
                      <a:r>
                        <a:rPr lang="en-US" sz="1800" dirty="0" err="1">
                          <a:effectLst/>
                          <a:latin typeface="Times New Roman" panose="02020603050405020304" pitchFamily="18" charset="0"/>
                          <a:cs typeface="Times New Roman" panose="02020603050405020304" pitchFamily="18" charset="0"/>
                        </a:rPr>
                        <a:t>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lượng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5571218"/>
                  </a:ext>
                </a:extLst>
              </a:tr>
              <a:tr h="319817">
                <a:tc>
                  <a:txBody>
                    <a:bodyPr/>
                    <a:lstStyle/>
                    <a:p>
                      <a:pPr>
                        <a:lnSpc>
                          <a:spcPct val="107000"/>
                        </a:lnSpc>
                        <a:spcBef>
                          <a:spcPts val="600"/>
                        </a:spcBef>
                        <a:spcAft>
                          <a:spcPts val="0"/>
                        </a:spcAft>
                      </a:pPr>
                      <a:r>
                        <a:rPr lang="vi-VN" sz="1800">
                          <a:effectLst/>
                          <a:latin typeface="Times New Roman" panose="02020603050405020304" pitchFamily="18" charset="0"/>
                          <a:cs typeface="Times New Roman" panose="02020603050405020304" pitchFamily="18" charset="0"/>
                        </a:rPr>
                        <a:t>Tỉ số. Tỉ số phần trăm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431572"/>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Biểu thức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6677889"/>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Hình phẳng và hình khối trong thực tiễn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661991"/>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Độ dài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473942"/>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Số đo góc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5362046"/>
                  </a:ext>
                </a:extLst>
              </a:tr>
              <a:tr h="319817">
                <a:tc>
                  <a:txBody>
                    <a:bodyPr/>
                    <a:lstStyle/>
                    <a:p>
                      <a:pPr>
                        <a:lnSpc>
                          <a:spcPct val="107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Chu vi. </a:t>
                      </a:r>
                      <a:r>
                        <a:rPr lang="en-US" sz="1800" dirty="0" err="1">
                          <a:effectLst/>
                          <a:latin typeface="Times New Roman" panose="02020603050405020304" pitchFamily="18" charset="0"/>
                          <a:cs typeface="Times New Roman" panose="02020603050405020304" pitchFamily="18" charset="0"/>
                        </a:rPr>
                        <a:t>Diện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tích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6082327"/>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Dung tích. Thể tích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9152311"/>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Khối lượng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0438413"/>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Nhiệt độ</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518948"/>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Thời gian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8923571"/>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Vận tốc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7194447"/>
                  </a:ext>
                </a:extLst>
              </a:tr>
              <a:tr h="319817">
                <a:tc>
                  <a:txBody>
                    <a:bodyPr/>
                    <a:lstStyle/>
                    <a:p>
                      <a:pP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Tiền tệ</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866015"/>
                  </a:ext>
                </a:extLst>
              </a:tr>
              <a:tr h="319817">
                <a:tc>
                  <a:txBody>
                    <a:bodyPr/>
                    <a:lstStyle/>
                    <a:p>
                      <a:pPr>
                        <a:lnSpc>
                          <a:spcPct val="107000"/>
                        </a:lnSpc>
                        <a:spcBef>
                          <a:spcPts val="600"/>
                        </a:spcBef>
                        <a:spcAft>
                          <a:spcPts val="0"/>
                        </a:spcAft>
                      </a:pP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yếu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kê</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9978840"/>
                  </a:ext>
                </a:extLst>
              </a:tr>
              <a:tr h="319817">
                <a:tc>
                  <a:txBody>
                    <a:bodyPr/>
                    <a:lstStyle/>
                    <a:p>
                      <a:pPr>
                        <a:lnSpc>
                          <a:spcPct val="107000"/>
                        </a:lnSpc>
                        <a:spcBef>
                          <a:spcPts val="600"/>
                        </a:spcBef>
                        <a:spcAft>
                          <a:spcPts val="0"/>
                        </a:spcAft>
                      </a:pP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yếu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suất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a:effectLst/>
                          <a:latin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8643807"/>
                  </a:ext>
                </a:extLst>
              </a:tr>
            </a:tbl>
          </a:graphicData>
        </a:graphic>
      </p:graphicFrame>
      <p:sp>
        <p:nvSpPr>
          <p:cNvPr id="5" name="Rectangle 1"/>
          <p:cNvSpPr>
            <a:spLocks noChangeArrowheads="1"/>
          </p:cNvSpPr>
          <p:nvPr/>
        </p:nvSpPr>
        <p:spPr bwMode="auto">
          <a:xfrm>
            <a:off x="480614" y="0"/>
            <a:ext cx="11437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ctr" defTabSz="914400" rtl="0" eaLnBrk="0" fontAlgn="base" latinLnBrk="0" hangingPunct="0">
              <a:lnSpc>
                <a:spcPct val="100000"/>
              </a:lnSpc>
              <a:spcBef>
                <a:spcPct val="0"/>
              </a:spcBef>
              <a:spcAft>
                <a:spcPct val="0"/>
              </a:spcAft>
              <a:buClrTx/>
              <a:buSzTx/>
              <a:buFontTx/>
              <a:buNone/>
              <a:tabLst/>
            </a:pPr>
            <a:r>
              <a:rPr kumimoji="0" lang="de-DE" altLang="en-US" sz="2400" b="1" i="0" u="none" strike="noStrike" cap="none" normalizeH="0" baseline="0" dirty="0" smtClean="0">
                <a:ln>
                  <a:noFill/>
                </a:ln>
                <a:solidFill>
                  <a:srgbClr val="000000"/>
                </a:solidFill>
                <a:effectLst/>
                <a:latin typeface="Times New Roman" panose="02020603050405020304" pitchFamily="18" charset="0"/>
                <a:ea typeface="MS Mincho"/>
                <a:cs typeface="Times New Roman" panose="02020603050405020304" pitchFamily="18" charset="0"/>
              </a:rPr>
              <a:t>2. Phân bố nội dung ở các kỳ </a:t>
            </a:r>
            <a:r>
              <a:rPr kumimoji="0" lang="de-DE" altLang="en-US" sz="2000" b="0" i="1" u="none" strike="noStrike" cap="none" normalizeH="0" baseline="0" dirty="0" smtClean="0">
                <a:ln>
                  <a:noFill/>
                </a:ln>
                <a:solidFill>
                  <a:srgbClr val="000000"/>
                </a:solidFill>
                <a:effectLst/>
                <a:latin typeface="Times New Roman" panose="02020603050405020304" pitchFamily="18" charset="0"/>
                <a:ea typeface="MS Mincho"/>
                <a:cs typeface="Times New Roman" panose="02020603050405020304" pitchFamily="18" charset="0"/>
              </a:rPr>
              <a:t>(Kí hiệu “</a:t>
            </a:r>
            <a:r>
              <a:rPr kumimoji="0" lang="de-DE" altLang="en-US" sz="2000" b="0" i="0" u="none" strike="noStrike" cap="none" normalizeH="0" baseline="0" dirty="0" smtClean="0">
                <a:ln>
                  <a:noFill/>
                </a:ln>
                <a:solidFill>
                  <a:srgbClr val="000000"/>
                </a:solidFill>
                <a:effectLst/>
                <a:latin typeface="Times New Roman" panose="02020603050405020304" pitchFamily="18" charset="0"/>
                <a:ea typeface="MS Mincho"/>
                <a:cs typeface="Times New Roman" panose="02020603050405020304" pitchFamily="18" charset="0"/>
              </a:rPr>
              <a:t>x</a:t>
            </a:r>
            <a:r>
              <a:rPr kumimoji="0" lang="de-DE" altLang="en-US" sz="2000" b="0" i="1" u="none" strike="noStrike" cap="none" normalizeH="0" baseline="0" dirty="0" smtClean="0">
                <a:ln>
                  <a:noFill/>
                </a:ln>
                <a:solidFill>
                  <a:srgbClr val="000000"/>
                </a:solidFill>
                <a:effectLst/>
                <a:latin typeface="Times New Roman" panose="02020603050405020304" pitchFamily="18" charset="0"/>
                <a:ea typeface="MS Mincho"/>
                <a:cs typeface="Times New Roman" panose="02020603050405020304" pitchFamily="18" charset="0"/>
              </a:rPr>
              <a:t>” là các chủ đề được thực hiện và phân bố trong từng kỳ)</a:t>
            </a:r>
            <a:endParaRPr kumimoji="0" lang="de-DE"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8564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991AE1-C7E2-49C1-A39C-CF8F8155ED26}"/>
              </a:ext>
            </a:extLst>
          </p:cNvPr>
          <p:cNvPicPr>
            <a:picLocks noChangeAspect="1"/>
          </p:cNvPicPr>
          <p:nvPr/>
        </p:nvPicPr>
        <p:blipFill>
          <a:blip r:embed="rId2"/>
          <a:stretch>
            <a:fillRect/>
          </a:stretch>
        </p:blipFill>
        <p:spPr>
          <a:xfrm>
            <a:off x="2879188" y="1080407"/>
            <a:ext cx="5297713" cy="4912425"/>
          </a:xfrm>
          <a:prstGeom prst="rect">
            <a:avLst/>
          </a:prstGeom>
        </p:spPr>
      </p:pic>
      <p:pic>
        <p:nvPicPr>
          <p:cNvPr id="1031" name="Picture 2">
            <a:extLst>
              <a:ext uri="{FF2B5EF4-FFF2-40B4-BE49-F238E27FC236}">
                <a16:creationId xmlns:a16="http://schemas.microsoft.com/office/drawing/2014/main" id="{F54041B1-2828-4CDF-8047-A445772EECA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9199" t="43163" r="36375" b="19083"/>
          <a:stretch>
            <a:fillRect/>
          </a:stretch>
        </p:blipFill>
        <p:spPr bwMode="auto">
          <a:xfrm>
            <a:off x="0" y="0"/>
            <a:ext cx="3048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3">
            <a:extLst>
              <a:ext uri="{FF2B5EF4-FFF2-40B4-BE49-F238E27FC236}">
                <a16:creationId xmlns:a16="http://schemas.microsoft.com/office/drawing/2014/main" id="{55E202F1-BFAA-4B11-A4DA-38678A0F057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28926" t="45442" r="54723" b="13945"/>
          <a:stretch>
            <a:fillRect/>
          </a:stretch>
        </p:blipFill>
        <p:spPr bwMode="auto">
          <a:xfrm>
            <a:off x="0" y="0"/>
            <a:ext cx="3048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5">
            <a:extLst>
              <a:ext uri="{FF2B5EF4-FFF2-40B4-BE49-F238E27FC236}">
                <a16:creationId xmlns:a16="http://schemas.microsoft.com/office/drawing/2014/main" id="{77A5164E-88BA-4CD4-8924-700C0CE590B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29568" t="43163" r="53844" b="17657"/>
          <a:stretch>
            <a:fillRect/>
          </a:stretch>
        </p:blipFill>
        <p:spPr bwMode="auto">
          <a:xfrm>
            <a:off x="0" y="0"/>
            <a:ext cx="3048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6">
            <a:extLst>
              <a:ext uri="{FF2B5EF4-FFF2-40B4-BE49-F238E27FC236}">
                <a16:creationId xmlns:a16="http://schemas.microsoft.com/office/drawing/2014/main" id="{A7567B27-C1ED-485F-A0B5-9E29C8BB841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l="27243" t="30769" r="53366" b="34045"/>
          <a:stretch>
            <a:fillRect/>
          </a:stretch>
        </p:blipFill>
        <p:spPr bwMode="auto">
          <a:xfrm>
            <a:off x="0" y="0"/>
            <a:ext cx="3048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a:extLst>
              <a:ext uri="{FF2B5EF4-FFF2-40B4-BE49-F238E27FC236}">
                <a16:creationId xmlns:a16="http://schemas.microsoft.com/office/drawing/2014/main" id="{C53C1927-BC3F-4BD3-B40B-294F347758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7405" r="91397" b="16862"/>
          <a:stretch>
            <a:fillRect/>
          </a:stretch>
        </p:blipFill>
        <p:spPr bwMode="auto">
          <a:xfrm>
            <a:off x="0" y="0"/>
            <a:ext cx="4953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a:extLst>
              <a:ext uri="{FF2B5EF4-FFF2-40B4-BE49-F238E27FC236}">
                <a16:creationId xmlns:a16="http://schemas.microsoft.com/office/drawing/2014/main" id="{229DDB3A-CA4D-4AF1-A412-89A2453B8F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77335"/>
          <a:stretch>
            <a:fillRect/>
          </a:stretch>
        </p:blipFill>
        <p:spPr bwMode="auto">
          <a:xfrm>
            <a:off x="0" y="0"/>
            <a:ext cx="3048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
            <a:extLst>
              <a:ext uri="{FF2B5EF4-FFF2-40B4-BE49-F238E27FC236}">
                <a16:creationId xmlns:a16="http://schemas.microsoft.com/office/drawing/2014/main" id="{D4806716-ECC1-407D-89E9-3BFF6E2AA0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665" r="54663"/>
          <a:stretch>
            <a:fillRect/>
          </a:stretch>
        </p:blipFill>
        <p:spPr bwMode="auto">
          <a:xfrm>
            <a:off x="0" y="0"/>
            <a:ext cx="3048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C45D6F2-C28E-418C-8DF3-BA2DB3FF1B7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9199" t="43163" r="36375" b="19083"/>
          <a:stretch>
            <a:fillRect/>
          </a:stretch>
        </p:blipFill>
        <p:spPr bwMode="auto">
          <a:xfrm>
            <a:off x="0" y="0"/>
            <a:ext cx="3048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AE1CADDB-93CE-483F-9D4E-8F27C01169C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28926" t="45442" r="54723" b="13945"/>
          <a:stretch>
            <a:fillRect/>
          </a:stretch>
        </p:blipFill>
        <p:spPr bwMode="auto">
          <a:xfrm>
            <a:off x="0" y="0"/>
            <a:ext cx="3048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03CCD48-EE08-480B-9717-580D790971E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29568" t="43163" r="53844" b="17657"/>
          <a:stretch>
            <a:fillRect/>
          </a:stretch>
        </p:blipFill>
        <p:spPr bwMode="auto">
          <a:xfrm>
            <a:off x="0" y="0"/>
            <a:ext cx="3048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556C18DC-3A04-4A6F-BBB6-A06F3602572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l="27243" t="30769" r="53366" b="34045"/>
          <a:stretch>
            <a:fillRect/>
          </a:stretch>
        </p:blipFill>
        <p:spPr bwMode="auto">
          <a:xfrm>
            <a:off x="0" y="0"/>
            <a:ext cx="3048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6D9C632-F89E-4962-9443-7A54E3020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7405" r="91397" b="16862"/>
          <a:stretch>
            <a:fillRect/>
          </a:stretch>
        </p:blipFill>
        <p:spPr bwMode="auto">
          <a:xfrm>
            <a:off x="0" y="0"/>
            <a:ext cx="4953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CA2721B5-0C23-48E0-8203-0811341497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77335"/>
          <a:stretch>
            <a:fillRect/>
          </a:stretch>
        </p:blipFill>
        <p:spPr bwMode="auto">
          <a:xfrm>
            <a:off x="0" y="0"/>
            <a:ext cx="3048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E5543E-8775-4ECF-BDA4-6FE1FCBBE2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665" r="54663"/>
          <a:stretch>
            <a:fillRect/>
          </a:stretch>
        </p:blipFill>
        <p:spPr bwMode="auto">
          <a:xfrm>
            <a:off x="0" y="0"/>
            <a:ext cx="3048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41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E0396A-265F-4342-87F5-E572152A51BD}"/>
              </a:ext>
            </a:extLst>
          </p:cNvPr>
          <p:cNvPicPr>
            <a:picLocks noChangeAspect="1"/>
          </p:cNvPicPr>
          <p:nvPr/>
        </p:nvPicPr>
        <p:blipFill>
          <a:blip r:embed="rId2"/>
          <a:stretch>
            <a:fillRect/>
          </a:stretch>
        </p:blipFill>
        <p:spPr>
          <a:xfrm>
            <a:off x="0" y="0"/>
            <a:ext cx="4283132" cy="6858000"/>
          </a:xfrm>
          <a:prstGeom prst="rect">
            <a:avLst/>
          </a:prstGeom>
        </p:spPr>
      </p:pic>
      <p:pic>
        <p:nvPicPr>
          <p:cNvPr id="11" name="Picture 10">
            <a:extLst>
              <a:ext uri="{FF2B5EF4-FFF2-40B4-BE49-F238E27FC236}">
                <a16:creationId xmlns:a16="http://schemas.microsoft.com/office/drawing/2014/main" id="{368BBBF3-6324-4107-80BE-62F421CAE3A3}"/>
              </a:ext>
            </a:extLst>
          </p:cNvPr>
          <p:cNvPicPr>
            <a:picLocks noChangeAspect="1"/>
          </p:cNvPicPr>
          <p:nvPr/>
        </p:nvPicPr>
        <p:blipFill>
          <a:blip r:embed="rId3"/>
          <a:stretch>
            <a:fillRect/>
          </a:stretch>
        </p:blipFill>
        <p:spPr>
          <a:xfrm>
            <a:off x="3773510" y="0"/>
            <a:ext cx="4314423" cy="6858000"/>
          </a:xfrm>
          <a:prstGeom prst="rect">
            <a:avLst/>
          </a:prstGeom>
        </p:spPr>
      </p:pic>
      <p:pic>
        <p:nvPicPr>
          <p:cNvPr id="12" name="Picture 11">
            <a:extLst>
              <a:ext uri="{FF2B5EF4-FFF2-40B4-BE49-F238E27FC236}">
                <a16:creationId xmlns:a16="http://schemas.microsoft.com/office/drawing/2014/main" id="{748C2C46-C736-490B-AAD7-137A0899CBFD}"/>
              </a:ext>
            </a:extLst>
          </p:cNvPr>
          <p:cNvPicPr>
            <a:picLocks noChangeAspect="1"/>
          </p:cNvPicPr>
          <p:nvPr/>
        </p:nvPicPr>
        <p:blipFill>
          <a:blip r:embed="rId4"/>
          <a:stretch>
            <a:fillRect/>
          </a:stretch>
        </p:blipFill>
        <p:spPr>
          <a:xfrm>
            <a:off x="7933387" y="1"/>
            <a:ext cx="4208546" cy="6858000"/>
          </a:xfrm>
          <a:prstGeom prst="rect">
            <a:avLst/>
          </a:prstGeom>
        </p:spPr>
      </p:pic>
    </p:spTree>
    <p:extLst>
      <p:ext uri="{BB962C8B-B14F-4D97-AF65-F5344CB8AC3E}">
        <p14:creationId xmlns:p14="http://schemas.microsoft.com/office/powerpoint/2010/main" val="4180597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14F1F-3112-4407-A937-8EC793CBC8DA}"/>
              </a:ext>
            </a:extLst>
          </p:cNvPr>
          <p:cNvSpPr>
            <a:spLocks noGrp="1"/>
          </p:cNvSpPr>
          <p:nvPr>
            <p:ph type="body" sz="quarter" idx="10"/>
          </p:nvPr>
        </p:nvSpPr>
        <p:spPr>
          <a:xfrm>
            <a:off x="323527" y="648602"/>
            <a:ext cx="11573197" cy="724247"/>
          </a:xfrm>
        </p:spPr>
        <p:txBody>
          <a:bodyPr>
            <a:normAutofit/>
          </a:bodyPr>
          <a:lstStyle/>
          <a:p>
            <a:r>
              <a:rPr lang="vi-VN" sz="3600" dirty="0">
                <a:latin typeface="Times New Roman" panose="02020603050405020304" pitchFamily="18" charset="0"/>
                <a:cs typeface="Times New Roman" panose="02020603050405020304" pitchFamily="18" charset="0"/>
              </a:rPr>
              <a:t>KẾ HOẠCH DẠY HỌC MÔN TOÁN XMC</a:t>
            </a:r>
          </a:p>
        </p:txBody>
      </p:sp>
      <p:pic>
        <p:nvPicPr>
          <p:cNvPr id="4" name="Picture 3">
            <a:extLst>
              <a:ext uri="{FF2B5EF4-FFF2-40B4-BE49-F238E27FC236}">
                <a16:creationId xmlns:a16="http://schemas.microsoft.com/office/drawing/2014/main" id="{D9B76299-B604-48CA-8DBF-F9AA19F38E5E}"/>
              </a:ext>
            </a:extLst>
          </p:cNvPr>
          <p:cNvPicPr>
            <a:picLocks noChangeAspect="1"/>
          </p:cNvPicPr>
          <p:nvPr/>
        </p:nvPicPr>
        <p:blipFill>
          <a:blip r:embed="rId2"/>
          <a:stretch>
            <a:fillRect/>
          </a:stretch>
        </p:blipFill>
        <p:spPr>
          <a:xfrm>
            <a:off x="809464" y="2053646"/>
            <a:ext cx="10601325" cy="2990850"/>
          </a:xfrm>
          <a:prstGeom prst="rect">
            <a:avLst/>
          </a:prstGeom>
        </p:spPr>
      </p:pic>
    </p:spTree>
    <p:extLst>
      <p:ext uri="{BB962C8B-B14F-4D97-AF65-F5344CB8AC3E}">
        <p14:creationId xmlns:p14="http://schemas.microsoft.com/office/powerpoint/2010/main" val="122926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7017D-B1E4-4DBD-99F2-BEEAC1D4145E}"/>
              </a:ext>
            </a:extLst>
          </p:cNvPr>
          <p:cNvPicPr>
            <a:picLocks noChangeAspect="1"/>
          </p:cNvPicPr>
          <p:nvPr/>
        </p:nvPicPr>
        <p:blipFill>
          <a:blip r:embed="rId2"/>
          <a:stretch>
            <a:fillRect/>
          </a:stretch>
        </p:blipFill>
        <p:spPr>
          <a:xfrm>
            <a:off x="328758" y="560875"/>
            <a:ext cx="4810125" cy="3936023"/>
          </a:xfrm>
          <a:prstGeom prst="rect">
            <a:avLst/>
          </a:prstGeom>
        </p:spPr>
      </p:pic>
      <p:sp>
        <p:nvSpPr>
          <p:cNvPr id="4" name="Text Placeholder 1">
            <a:extLst>
              <a:ext uri="{FF2B5EF4-FFF2-40B4-BE49-F238E27FC236}">
                <a16:creationId xmlns:a16="http://schemas.microsoft.com/office/drawing/2014/main" id="{5A379C60-5A88-4D61-B8EA-B2BE99D55E7A}"/>
              </a:ext>
            </a:extLst>
          </p:cNvPr>
          <p:cNvSpPr>
            <a:spLocks noGrp="1"/>
          </p:cNvSpPr>
          <p:nvPr>
            <p:ph type="body" sz="quarter" idx="10"/>
          </p:nvPr>
        </p:nvSpPr>
        <p:spPr>
          <a:xfrm>
            <a:off x="309402" y="128587"/>
            <a:ext cx="4781550" cy="309295"/>
          </a:xfrm>
        </p:spPr>
        <p:txBody>
          <a:bodyPr>
            <a:noAutofit/>
          </a:bodyPr>
          <a:lstStyle/>
          <a:p>
            <a:r>
              <a:rPr lang="en-US" sz="2400" b="1" dirty="0" err="1" smtClean="0">
                <a:latin typeface="Times New Roman" panose="02020603050405020304" pitchFamily="18" charset="0"/>
                <a:cs typeface="Times New Roman" panose="02020603050405020304" pitchFamily="18" charset="0"/>
              </a:rPr>
              <a:t>Toán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mù</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chữ</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t>
            </a:r>
            <a:r>
              <a:rPr lang="en-US" sz="2400" b="1" dirty="0" err="1" smtClean="0">
                <a:latin typeface="Times New Roman" panose="02020603050405020304" pitchFamily="18" charset="0"/>
                <a:cs typeface="Times New Roman" panose="02020603050405020304" pitchFamily="18" charset="0"/>
              </a:rPr>
              <a:t>ỳ</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29FD190-4842-4CAC-B5F6-E03BAA85D224}"/>
              </a:ext>
            </a:extLst>
          </p:cNvPr>
          <p:cNvPicPr>
            <a:picLocks noChangeAspect="1"/>
          </p:cNvPicPr>
          <p:nvPr/>
        </p:nvPicPr>
        <p:blipFill>
          <a:blip r:embed="rId3"/>
          <a:stretch>
            <a:fillRect/>
          </a:stretch>
        </p:blipFill>
        <p:spPr>
          <a:xfrm>
            <a:off x="309402" y="4496898"/>
            <a:ext cx="4781550" cy="1381125"/>
          </a:xfrm>
          <a:prstGeom prst="rect">
            <a:avLst/>
          </a:prstGeom>
        </p:spPr>
      </p:pic>
      <p:pic>
        <p:nvPicPr>
          <p:cNvPr id="6" name="Picture 5">
            <a:extLst>
              <a:ext uri="{FF2B5EF4-FFF2-40B4-BE49-F238E27FC236}">
                <a16:creationId xmlns:a16="http://schemas.microsoft.com/office/drawing/2014/main" id="{F276CFE1-5B37-4C9B-8541-6B64BBAAD4C1}"/>
              </a:ext>
            </a:extLst>
          </p:cNvPr>
          <p:cNvPicPr>
            <a:picLocks noChangeAspect="1"/>
          </p:cNvPicPr>
          <p:nvPr/>
        </p:nvPicPr>
        <p:blipFill>
          <a:blip r:embed="rId4"/>
          <a:stretch>
            <a:fillRect/>
          </a:stretch>
        </p:blipFill>
        <p:spPr>
          <a:xfrm>
            <a:off x="5908137" y="128587"/>
            <a:ext cx="4791075" cy="5749436"/>
          </a:xfrm>
          <a:prstGeom prst="rect">
            <a:avLst/>
          </a:prstGeom>
        </p:spPr>
      </p:pic>
      <p:pic>
        <p:nvPicPr>
          <p:cNvPr id="7" name="Picture 6">
            <a:extLst>
              <a:ext uri="{FF2B5EF4-FFF2-40B4-BE49-F238E27FC236}">
                <a16:creationId xmlns:a16="http://schemas.microsoft.com/office/drawing/2014/main" id="{5B010B90-BBF9-4FB5-881F-3CC9B1FAB778}"/>
              </a:ext>
            </a:extLst>
          </p:cNvPr>
          <p:cNvPicPr>
            <a:picLocks noChangeAspect="1"/>
          </p:cNvPicPr>
          <p:nvPr/>
        </p:nvPicPr>
        <p:blipFill>
          <a:blip r:embed="rId5"/>
          <a:stretch>
            <a:fillRect/>
          </a:stretch>
        </p:blipFill>
        <p:spPr>
          <a:xfrm>
            <a:off x="5927187" y="5878023"/>
            <a:ext cx="4772025" cy="634574"/>
          </a:xfrm>
          <a:prstGeom prst="rect">
            <a:avLst/>
          </a:prstGeom>
        </p:spPr>
      </p:pic>
    </p:spTree>
    <p:extLst>
      <p:ext uri="{BB962C8B-B14F-4D97-AF65-F5344CB8AC3E}">
        <p14:creationId xmlns:p14="http://schemas.microsoft.com/office/powerpoint/2010/main" val="313698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3840</TotalTime>
  <Words>1300</Words>
  <Application>Microsoft Office PowerPoint</Application>
  <PresentationFormat>Widescreen</PresentationFormat>
  <Paragraphs>246</Paragraphs>
  <Slides>18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HY그래픽M</vt:lpstr>
      <vt:lpstr>MS Mincho</vt:lpstr>
      <vt:lpstr>华文新魏</vt:lpstr>
      <vt:lpstr>Symbol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Thúy Ngà</dc:creator>
  <cp:lastModifiedBy>Admin</cp:lastModifiedBy>
  <cp:revision>46</cp:revision>
  <dcterms:created xsi:type="dcterms:W3CDTF">2022-12-11T15:06:03Z</dcterms:created>
  <dcterms:modified xsi:type="dcterms:W3CDTF">2023-11-13T12:30:25Z</dcterms:modified>
</cp:coreProperties>
</file>